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9900"/>
    <a:srgbClr val="99FF99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5C10D1-A38E-4A23-99ED-A14BBED9852F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85D81E-78D2-4990-BD50-12E252FACBCF}">
      <dgm:prSet phldrT="[Текст]" custT="1"/>
      <dgm:spPr/>
      <dgm:t>
        <a:bodyPr/>
        <a:lstStyle/>
        <a:p>
          <a:r>
            <a:rPr lang="ru-RU" sz="3200" b="1" dirty="0"/>
            <a:t>Фрагментарный</a:t>
          </a:r>
        </a:p>
        <a:p>
          <a:r>
            <a:rPr lang="ru-RU" sz="3200" b="1" dirty="0"/>
            <a:t> подход</a:t>
          </a:r>
        </a:p>
      </dgm:t>
    </dgm:pt>
    <dgm:pt modelId="{1F360410-6048-4F5F-8E61-B932EFD85651}" type="parTrans" cxnId="{96A0AE9A-F6DE-4AAD-8337-2FBF94519606}">
      <dgm:prSet/>
      <dgm:spPr/>
      <dgm:t>
        <a:bodyPr/>
        <a:lstStyle/>
        <a:p>
          <a:endParaRPr lang="ru-RU"/>
        </a:p>
      </dgm:t>
    </dgm:pt>
    <dgm:pt modelId="{1D160694-C72F-47D8-9771-7396BC5FE672}" type="sibTrans" cxnId="{96A0AE9A-F6DE-4AAD-8337-2FBF94519606}">
      <dgm:prSet/>
      <dgm:spPr/>
      <dgm:t>
        <a:bodyPr/>
        <a:lstStyle/>
        <a:p>
          <a:endParaRPr lang="ru-RU"/>
        </a:p>
      </dgm:t>
    </dgm:pt>
    <dgm:pt modelId="{038B7472-B08F-4EAD-9E20-FC34B2239F77}">
      <dgm:prSet phldrT="[Текст]" custT="1"/>
      <dgm:spPr/>
      <dgm:t>
        <a:bodyPr/>
        <a:lstStyle/>
        <a:p>
          <a:r>
            <a:rPr lang="ru-RU" sz="3200" b="1" dirty="0"/>
            <a:t>Комплексный </a:t>
          </a:r>
        </a:p>
        <a:p>
          <a:r>
            <a:rPr lang="ru-RU" sz="3200" b="1" dirty="0"/>
            <a:t>подход</a:t>
          </a:r>
        </a:p>
      </dgm:t>
    </dgm:pt>
    <dgm:pt modelId="{6CA941B3-ACF8-4FBC-AB29-7C99F8740770}" type="parTrans" cxnId="{9239054F-B047-40D3-BC00-58B150F060CA}">
      <dgm:prSet/>
      <dgm:spPr/>
      <dgm:t>
        <a:bodyPr/>
        <a:lstStyle/>
        <a:p>
          <a:endParaRPr lang="ru-RU"/>
        </a:p>
      </dgm:t>
    </dgm:pt>
    <dgm:pt modelId="{0235AEB0-0464-497A-99FC-1A10E569ED28}" type="sibTrans" cxnId="{9239054F-B047-40D3-BC00-58B150F060CA}">
      <dgm:prSet/>
      <dgm:spPr/>
      <dgm:t>
        <a:bodyPr/>
        <a:lstStyle/>
        <a:p>
          <a:endParaRPr lang="ru-RU"/>
        </a:p>
      </dgm:t>
    </dgm:pt>
    <dgm:pt modelId="{32AB6B75-DB57-46FC-9F22-6D5BC6C22BFD}" type="pres">
      <dgm:prSet presAssocID="{935C10D1-A38E-4A23-99ED-A14BBED9852F}" presName="compositeShape" presStyleCnt="0">
        <dgm:presLayoutVars>
          <dgm:chMax val="2"/>
          <dgm:dir/>
          <dgm:resizeHandles val="exact"/>
        </dgm:presLayoutVars>
      </dgm:prSet>
      <dgm:spPr/>
    </dgm:pt>
    <dgm:pt modelId="{58CD6829-A8F0-4916-B532-91BF5B2E9CEA}" type="pres">
      <dgm:prSet presAssocID="{935C10D1-A38E-4A23-99ED-A14BBED9852F}" presName="ribbon" presStyleLbl="node1" presStyleIdx="0" presStyleCnt="1"/>
      <dgm:spPr/>
    </dgm:pt>
    <dgm:pt modelId="{7F8836F4-78FD-462D-8E32-0F88560D64B3}" type="pres">
      <dgm:prSet presAssocID="{935C10D1-A38E-4A23-99ED-A14BBED9852F}" presName="leftArrowText" presStyleLbl="node1" presStyleIdx="0" presStyleCnt="1">
        <dgm:presLayoutVars>
          <dgm:chMax val="0"/>
          <dgm:bulletEnabled val="1"/>
        </dgm:presLayoutVars>
      </dgm:prSet>
      <dgm:spPr/>
    </dgm:pt>
    <dgm:pt modelId="{3184A667-9C8B-4C54-9E56-63DC5E0F66B2}" type="pres">
      <dgm:prSet presAssocID="{935C10D1-A38E-4A23-99ED-A14BBED9852F}" presName="rightArrow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9239054F-B047-40D3-BC00-58B150F060CA}" srcId="{935C10D1-A38E-4A23-99ED-A14BBED9852F}" destId="{038B7472-B08F-4EAD-9E20-FC34B2239F77}" srcOrd="1" destOrd="0" parTransId="{6CA941B3-ACF8-4FBC-AB29-7C99F8740770}" sibTransId="{0235AEB0-0464-497A-99FC-1A10E569ED28}"/>
    <dgm:cxn modelId="{7DE5B07E-A23B-478C-BA28-3CB38E36C0D9}" type="presOf" srcId="{C685D81E-78D2-4990-BD50-12E252FACBCF}" destId="{7F8836F4-78FD-462D-8E32-0F88560D64B3}" srcOrd="0" destOrd="0" presId="urn:microsoft.com/office/officeart/2005/8/layout/arrow6"/>
    <dgm:cxn modelId="{96A0AE9A-F6DE-4AAD-8337-2FBF94519606}" srcId="{935C10D1-A38E-4A23-99ED-A14BBED9852F}" destId="{C685D81E-78D2-4990-BD50-12E252FACBCF}" srcOrd="0" destOrd="0" parTransId="{1F360410-6048-4F5F-8E61-B932EFD85651}" sibTransId="{1D160694-C72F-47D8-9771-7396BC5FE672}"/>
    <dgm:cxn modelId="{9B4553D9-512E-47D9-9187-864C2CBC0D53}" type="presOf" srcId="{038B7472-B08F-4EAD-9E20-FC34B2239F77}" destId="{3184A667-9C8B-4C54-9E56-63DC5E0F66B2}" srcOrd="0" destOrd="0" presId="urn:microsoft.com/office/officeart/2005/8/layout/arrow6"/>
    <dgm:cxn modelId="{AD8524EE-093D-4476-B6B3-1FC599A8453D}" type="presOf" srcId="{935C10D1-A38E-4A23-99ED-A14BBED9852F}" destId="{32AB6B75-DB57-46FC-9F22-6D5BC6C22BFD}" srcOrd="0" destOrd="0" presId="urn:microsoft.com/office/officeart/2005/8/layout/arrow6"/>
    <dgm:cxn modelId="{41439AA1-88BE-4B3B-979E-8739124DB88F}" type="presParOf" srcId="{32AB6B75-DB57-46FC-9F22-6D5BC6C22BFD}" destId="{58CD6829-A8F0-4916-B532-91BF5B2E9CEA}" srcOrd="0" destOrd="0" presId="urn:microsoft.com/office/officeart/2005/8/layout/arrow6"/>
    <dgm:cxn modelId="{DD90FBB0-905F-41FC-B685-5F6A1CC57900}" type="presParOf" srcId="{32AB6B75-DB57-46FC-9F22-6D5BC6C22BFD}" destId="{7F8836F4-78FD-462D-8E32-0F88560D64B3}" srcOrd="1" destOrd="0" presId="urn:microsoft.com/office/officeart/2005/8/layout/arrow6"/>
    <dgm:cxn modelId="{57920E70-EF3C-4AFB-BB7B-994AB204CFC7}" type="presParOf" srcId="{32AB6B75-DB57-46FC-9F22-6D5BC6C22BFD}" destId="{3184A667-9C8B-4C54-9E56-63DC5E0F66B2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04AC021A-7590-4406-9FA3-15DE5ADA7D9E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072F47-65F8-4F07-A905-A5E6E7EE5C93}">
      <dgm:prSet phldrT="[Текст]"/>
      <dgm:spPr/>
      <dgm:t>
        <a:bodyPr/>
        <a:lstStyle/>
        <a:p>
          <a:r>
            <a:rPr lang="ru-RU" dirty="0"/>
            <a:t>Система правил</a:t>
          </a:r>
        </a:p>
      </dgm:t>
    </dgm:pt>
    <dgm:pt modelId="{35F81E2E-AE13-4C12-A914-6FC103095AEB}" type="parTrans" cxnId="{03AC49DC-BE1A-422A-B885-6F6D4B0B2FC7}">
      <dgm:prSet/>
      <dgm:spPr/>
      <dgm:t>
        <a:bodyPr/>
        <a:lstStyle/>
        <a:p>
          <a:endParaRPr lang="ru-RU"/>
        </a:p>
      </dgm:t>
    </dgm:pt>
    <dgm:pt modelId="{8F718CC0-D454-4563-8932-623CCEEF7706}" type="sibTrans" cxnId="{03AC49DC-BE1A-422A-B885-6F6D4B0B2FC7}">
      <dgm:prSet/>
      <dgm:spPr/>
      <dgm:t>
        <a:bodyPr/>
        <a:lstStyle/>
        <a:p>
          <a:endParaRPr lang="ru-RU"/>
        </a:p>
      </dgm:t>
    </dgm:pt>
    <dgm:pt modelId="{C4B46924-8C36-425F-AFCC-7D742D49FEDE}">
      <dgm:prSet phldrT="[Текст]"/>
      <dgm:spPr/>
      <dgm:t>
        <a:bodyPr/>
        <a:lstStyle/>
        <a:p>
          <a:r>
            <a:rPr lang="ru-RU" dirty="0"/>
            <a:t>Для любого объекта существует владелец</a:t>
          </a:r>
        </a:p>
      </dgm:t>
    </dgm:pt>
    <dgm:pt modelId="{A839C130-7E78-45BC-936D-76F07C58676F}" type="parTrans" cxnId="{D9E883CC-5D89-4081-9A16-F2CE5DF7F5A1}">
      <dgm:prSet/>
      <dgm:spPr/>
      <dgm:t>
        <a:bodyPr/>
        <a:lstStyle/>
        <a:p>
          <a:endParaRPr lang="ru-RU"/>
        </a:p>
      </dgm:t>
    </dgm:pt>
    <dgm:pt modelId="{238DF782-8DFD-47F2-B89A-2384B3127F53}" type="sibTrans" cxnId="{D9E883CC-5D89-4081-9A16-F2CE5DF7F5A1}">
      <dgm:prSet/>
      <dgm:spPr/>
      <dgm:t>
        <a:bodyPr/>
        <a:lstStyle/>
        <a:p>
          <a:endParaRPr lang="ru-RU"/>
        </a:p>
      </dgm:t>
    </dgm:pt>
    <dgm:pt modelId="{2700812E-CC5E-482D-B6B4-C2FC871AAC58}">
      <dgm:prSet phldrT="[Текст]"/>
      <dgm:spPr/>
      <dgm:t>
        <a:bodyPr/>
        <a:lstStyle/>
        <a:p>
          <a:r>
            <a:rPr lang="ru-RU" dirty="0"/>
            <a:t>Для каждой «Субъект-объект-метод» определена возможность доступа однозначно</a:t>
          </a:r>
        </a:p>
      </dgm:t>
    </dgm:pt>
    <dgm:pt modelId="{619F36A7-BCA6-40F0-8C20-29AE1A44E74F}" type="parTrans" cxnId="{6B89A782-E4F5-4B88-9854-F27FA5815095}">
      <dgm:prSet/>
      <dgm:spPr/>
      <dgm:t>
        <a:bodyPr/>
        <a:lstStyle/>
        <a:p>
          <a:endParaRPr lang="ru-RU"/>
        </a:p>
      </dgm:t>
    </dgm:pt>
    <dgm:pt modelId="{9AF9BDBC-DEE1-483F-8E2C-599C3B675080}" type="sibTrans" cxnId="{6B89A782-E4F5-4B88-9854-F27FA5815095}">
      <dgm:prSet/>
      <dgm:spPr/>
      <dgm:t>
        <a:bodyPr/>
        <a:lstStyle/>
        <a:p>
          <a:endParaRPr lang="ru-RU"/>
        </a:p>
      </dgm:t>
    </dgm:pt>
    <dgm:pt modelId="{C4641544-09AB-44D7-8163-B274F1A643CD}">
      <dgm:prSet phldrT="[Текст]"/>
      <dgm:spPr/>
      <dgm:t>
        <a:bodyPr/>
        <a:lstStyle/>
        <a:p>
          <a:r>
            <a:rPr lang="ru-RU" dirty="0"/>
            <a:t>Владелец объекта может ограничивать доступ других субъектов к объекту</a:t>
          </a:r>
        </a:p>
      </dgm:t>
    </dgm:pt>
    <dgm:pt modelId="{8CB2B153-343E-4946-8390-5EB9727A4D9D}" type="parTrans" cxnId="{BA96028C-0BE8-471B-9576-6D8B987B079E}">
      <dgm:prSet/>
      <dgm:spPr/>
      <dgm:t>
        <a:bodyPr/>
        <a:lstStyle/>
        <a:p>
          <a:endParaRPr lang="ru-RU"/>
        </a:p>
      </dgm:t>
    </dgm:pt>
    <dgm:pt modelId="{C4E92F52-47BE-41F9-A47B-59ADE8F3F041}" type="sibTrans" cxnId="{BA96028C-0BE8-471B-9576-6D8B987B079E}">
      <dgm:prSet/>
      <dgm:spPr/>
      <dgm:t>
        <a:bodyPr/>
        <a:lstStyle/>
        <a:p>
          <a:endParaRPr lang="ru-RU"/>
        </a:p>
      </dgm:t>
    </dgm:pt>
    <dgm:pt modelId="{4676CBAB-1E2A-4C10-A1CE-28EDDB09E198}">
      <dgm:prSet phldrT="[Текст]"/>
      <dgm:spPr/>
      <dgm:t>
        <a:bodyPr/>
        <a:lstStyle/>
        <a:p>
          <a:r>
            <a:rPr lang="ru-RU" dirty="0"/>
            <a:t>Существует хотя бы один привилегированный пользователь, имеющий доступ к любому объект по любому методу</a:t>
          </a:r>
        </a:p>
      </dgm:t>
    </dgm:pt>
    <dgm:pt modelId="{FCF5FD33-24CC-4515-B12C-888C0DFE10FC}" type="parTrans" cxnId="{0B1478B5-C7B7-48E6-8359-A4E48C2F42BB}">
      <dgm:prSet/>
      <dgm:spPr/>
      <dgm:t>
        <a:bodyPr/>
        <a:lstStyle/>
        <a:p>
          <a:endParaRPr lang="ru-RU"/>
        </a:p>
      </dgm:t>
    </dgm:pt>
    <dgm:pt modelId="{0126A43B-C3F7-4131-87F8-346FEE5EB183}" type="sibTrans" cxnId="{0B1478B5-C7B7-48E6-8359-A4E48C2F42BB}">
      <dgm:prSet/>
      <dgm:spPr/>
      <dgm:t>
        <a:bodyPr/>
        <a:lstStyle/>
        <a:p>
          <a:endParaRPr lang="ru-RU"/>
        </a:p>
      </dgm:t>
    </dgm:pt>
    <dgm:pt modelId="{908DBF08-8DA2-423B-B544-319CDC4B3563}" type="pres">
      <dgm:prSet presAssocID="{04AC021A-7590-4406-9FA3-15DE5ADA7D9E}" presName="list" presStyleCnt="0">
        <dgm:presLayoutVars>
          <dgm:dir/>
          <dgm:animLvl val="lvl"/>
        </dgm:presLayoutVars>
      </dgm:prSet>
      <dgm:spPr/>
    </dgm:pt>
    <dgm:pt modelId="{1CB7660A-AB8A-4D4A-BFD4-9E32685121C7}" type="pres">
      <dgm:prSet presAssocID="{49072F47-65F8-4F07-A905-A5E6E7EE5C93}" presName="posSpace" presStyleCnt="0"/>
      <dgm:spPr/>
    </dgm:pt>
    <dgm:pt modelId="{067EFCF7-EAFC-4660-B038-A8A01F865F0F}" type="pres">
      <dgm:prSet presAssocID="{49072F47-65F8-4F07-A905-A5E6E7EE5C93}" presName="vertFlow" presStyleCnt="0"/>
      <dgm:spPr/>
    </dgm:pt>
    <dgm:pt modelId="{ECF376F9-F965-4600-B388-355086CB775F}" type="pres">
      <dgm:prSet presAssocID="{49072F47-65F8-4F07-A905-A5E6E7EE5C93}" presName="topSpace" presStyleCnt="0"/>
      <dgm:spPr/>
    </dgm:pt>
    <dgm:pt modelId="{6253A74C-B9D2-4887-9493-FE50476D5A7A}" type="pres">
      <dgm:prSet presAssocID="{49072F47-65F8-4F07-A905-A5E6E7EE5C93}" presName="firstComp" presStyleCnt="0"/>
      <dgm:spPr/>
    </dgm:pt>
    <dgm:pt modelId="{87290005-F90E-41FE-BC5B-ADCDF1DDFA82}" type="pres">
      <dgm:prSet presAssocID="{49072F47-65F8-4F07-A905-A5E6E7EE5C93}" presName="firstChild" presStyleLbl="bgAccFollowNode1" presStyleIdx="0" presStyleCnt="4" custScaleX="234849"/>
      <dgm:spPr/>
    </dgm:pt>
    <dgm:pt modelId="{1DF9657F-C892-43FF-8879-E7A544971927}" type="pres">
      <dgm:prSet presAssocID="{49072F47-65F8-4F07-A905-A5E6E7EE5C93}" presName="firstChildTx" presStyleLbl="bgAccFollowNode1" presStyleIdx="0" presStyleCnt="4">
        <dgm:presLayoutVars>
          <dgm:bulletEnabled val="1"/>
        </dgm:presLayoutVars>
      </dgm:prSet>
      <dgm:spPr/>
    </dgm:pt>
    <dgm:pt modelId="{02CDBFA2-18A0-4AE8-ACE9-B5C6466493B5}" type="pres">
      <dgm:prSet presAssocID="{C4641544-09AB-44D7-8163-B274F1A643CD}" presName="comp" presStyleCnt="0"/>
      <dgm:spPr/>
    </dgm:pt>
    <dgm:pt modelId="{FB40DBD1-0227-4E0E-A8E2-ED9C628E8DDE}" type="pres">
      <dgm:prSet presAssocID="{C4641544-09AB-44D7-8163-B274F1A643CD}" presName="child" presStyleLbl="bgAccFollowNode1" presStyleIdx="1" presStyleCnt="4" custScaleX="234849"/>
      <dgm:spPr/>
    </dgm:pt>
    <dgm:pt modelId="{830CC28F-FE2D-42C8-89C3-C2A8088B9ED2}" type="pres">
      <dgm:prSet presAssocID="{C4641544-09AB-44D7-8163-B274F1A643CD}" presName="childTx" presStyleLbl="bgAccFollowNode1" presStyleIdx="1" presStyleCnt="4">
        <dgm:presLayoutVars>
          <dgm:bulletEnabled val="1"/>
        </dgm:presLayoutVars>
      </dgm:prSet>
      <dgm:spPr/>
    </dgm:pt>
    <dgm:pt modelId="{A76A95B6-5EC1-4415-B5FA-E295C8290EEE}" type="pres">
      <dgm:prSet presAssocID="{2700812E-CC5E-482D-B6B4-C2FC871AAC58}" presName="comp" presStyleCnt="0"/>
      <dgm:spPr/>
    </dgm:pt>
    <dgm:pt modelId="{54179047-1BE8-4DBC-BAB5-120C5AF2EAAF}" type="pres">
      <dgm:prSet presAssocID="{2700812E-CC5E-482D-B6B4-C2FC871AAC58}" presName="child" presStyleLbl="bgAccFollowNode1" presStyleIdx="2" presStyleCnt="4" custScaleX="234849"/>
      <dgm:spPr/>
    </dgm:pt>
    <dgm:pt modelId="{F92736FE-DBF3-4436-A1C8-8F0DF8997287}" type="pres">
      <dgm:prSet presAssocID="{2700812E-CC5E-482D-B6B4-C2FC871AAC58}" presName="childTx" presStyleLbl="bgAccFollowNode1" presStyleIdx="2" presStyleCnt="4">
        <dgm:presLayoutVars>
          <dgm:bulletEnabled val="1"/>
        </dgm:presLayoutVars>
      </dgm:prSet>
      <dgm:spPr/>
    </dgm:pt>
    <dgm:pt modelId="{5993AE9F-3CD5-45F9-A7C8-35D5E3BFF52C}" type="pres">
      <dgm:prSet presAssocID="{4676CBAB-1E2A-4C10-A1CE-28EDDB09E198}" presName="comp" presStyleCnt="0"/>
      <dgm:spPr/>
    </dgm:pt>
    <dgm:pt modelId="{A677824A-8D68-4E21-B54D-F9A2E7216EE5}" type="pres">
      <dgm:prSet presAssocID="{4676CBAB-1E2A-4C10-A1CE-28EDDB09E198}" presName="child" presStyleLbl="bgAccFollowNode1" presStyleIdx="3" presStyleCnt="4" custScaleX="234849"/>
      <dgm:spPr/>
    </dgm:pt>
    <dgm:pt modelId="{66C6DACB-1446-4F77-A6F2-71EEDEE44CF1}" type="pres">
      <dgm:prSet presAssocID="{4676CBAB-1E2A-4C10-A1CE-28EDDB09E198}" presName="childTx" presStyleLbl="bgAccFollowNode1" presStyleIdx="3" presStyleCnt="4">
        <dgm:presLayoutVars>
          <dgm:bulletEnabled val="1"/>
        </dgm:presLayoutVars>
      </dgm:prSet>
      <dgm:spPr/>
    </dgm:pt>
    <dgm:pt modelId="{AB1EF45E-A808-4497-9265-7A09DE508441}" type="pres">
      <dgm:prSet presAssocID="{49072F47-65F8-4F07-A905-A5E6E7EE5C93}" presName="negSpace" presStyleCnt="0"/>
      <dgm:spPr/>
    </dgm:pt>
    <dgm:pt modelId="{FD430FD2-6ADF-493C-8E9C-FC1F23EE6E70}" type="pres">
      <dgm:prSet presAssocID="{49072F47-65F8-4F07-A905-A5E6E7EE5C93}" presName="circle" presStyleLbl="node1" presStyleIdx="0" presStyleCnt="1" custScaleX="206026" custScaleY="184842" custLinFactX="-200000" custLinFactNeighborX="-214776" custLinFactNeighborY="1282"/>
      <dgm:spPr/>
    </dgm:pt>
  </dgm:ptLst>
  <dgm:cxnLst>
    <dgm:cxn modelId="{4F756901-DF8D-4A8A-9C1C-2CF85A10287C}" type="presOf" srcId="{49072F47-65F8-4F07-A905-A5E6E7EE5C93}" destId="{FD430FD2-6ADF-493C-8E9C-FC1F23EE6E70}" srcOrd="0" destOrd="0" presId="urn:microsoft.com/office/officeart/2005/8/layout/hList9"/>
    <dgm:cxn modelId="{3AEF4C30-AAE0-4227-860B-0FA723277B5C}" type="presOf" srcId="{04AC021A-7590-4406-9FA3-15DE5ADA7D9E}" destId="{908DBF08-8DA2-423B-B544-319CDC4B3563}" srcOrd="0" destOrd="0" presId="urn:microsoft.com/office/officeart/2005/8/layout/hList9"/>
    <dgm:cxn modelId="{DB72003A-30F9-4892-8488-CF1353C885B2}" type="presOf" srcId="{C4641544-09AB-44D7-8163-B274F1A643CD}" destId="{830CC28F-FE2D-42C8-89C3-C2A8088B9ED2}" srcOrd="1" destOrd="0" presId="urn:microsoft.com/office/officeart/2005/8/layout/hList9"/>
    <dgm:cxn modelId="{6B89A782-E4F5-4B88-9854-F27FA5815095}" srcId="{49072F47-65F8-4F07-A905-A5E6E7EE5C93}" destId="{2700812E-CC5E-482D-B6B4-C2FC871AAC58}" srcOrd="2" destOrd="0" parTransId="{619F36A7-BCA6-40F0-8C20-29AE1A44E74F}" sibTransId="{9AF9BDBC-DEE1-483F-8E2C-599C3B675080}"/>
    <dgm:cxn modelId="{BA96028C-0BE8-471B-9576-6D8B987B079E}" srcId="{49072F47-65F8-4F07-A905-A5E6E7EE5C93}" destId="{C4641544-09AB-44D7-8163-B274F1A643CD}" srcOrd="1" destOrd="0" parTransId="{8CB2B153-343E-4946-8390-5EB9727A4D9D}" sibTransId="{C4E92F52-47BE-41F9-A47B-59ADE8F3F041}"/>
    <dgm:cxn modelId="{7AF1099A-43E2-47FD-A736-390D61C0F962}" type="presOf" srcId="{4676CBAB-1E2A-4C10-A1CE-28EDDB09E198}" destId="{A677824A-8D68-4E21-B54D-F9A2E7216EE5}" srcOrd="0" destOrd="0" presId="urn:microsoft.com/office/officeart/2005/8/layout/hList9"/>
    <dgm:cxn modelId="{EAA138AA-05D2-4C67-A949-92FAA42C0A14}" type="presOf" srcId="{C4641544-09AB-44D7-8163-B274F1A643CD}" destId="{FB40DBD1-0227-4E0E-A8E2-ED9C628E8DDE}" srcOrd="0" destOrd="0" presId="urn:microsoft.com/office/officeart/2005/8/layout/hList9"/>
    <dgm:cxn modelId="{9B6FCAAD-80C6-4140-9462-38A37752FA76}" type="presOf" srcId="{2700812E-CC5E-482D-B6B4-C2FC871AAC58}" destId="{F92736FE-DBF3-4436-A1C8-8F0DF8997287}" srcOrd="1" destOrd="0" presId="urn:microsoft.com/office/officeart/2005/8/layout/hList9"/>
    <dgm:cxn modelId="{0B1478B5-C7B7-48E6-8359-A4E48C2F42BB}" srcId="{49072F47-65F8-4F07-A905-A5E6E7EE5C93}" destId="{4676CBAB-1E2A-4C10-A1CE-28EDDB09E198}" srcOrd="3" destOrd="0" parTransId="{FCF5FD33-24CC-4515-B12C-888C0DFE10FC}" sibTransId="{0126A43B-C3F7-4131-87F8-346FEE5EB183}"/>
    <dgm:cxn modelId="{A2D0D4C6-4AB5-452E-91C2-EF90FAE5B68F}" type="presOf" srcId="{C4B46924-8C36-425F-AFCC-7D742D49FEDE}" destId="{87290005-F90E-41FE-BC5B-ADCDF1DDFA82}" srcOrd="0" destOrd="0" presId="urn:microsoft.com/office/officeart/2005/8/layout/hList9"/>
    <dgm:cxn modelId="{D9E883CC-5D89-4081-9A16-F2CE5DF7F5A1}" srcId="{49072F47-65F8-4F07-A905-A5E6E7EE5C93}" destId="{C4B46924-8C36-425F-AFCC-7D742D49FEDE}" srcOrd="0" destOrd="0" parTransId="{A839C130-7E78-45BC-936D-76F07C58676F}" sibTransId="{238DF782-8DFD-47F2-B89A-2384B3127F53}"/>
    <dgm:cxn modelId="{03AC49DC-BE1A-422A-B885-6F6D4B0B2FC7}" srcId="{04AC021A-7590-4406-9FA3-15DE5ADA7D9E}" destId="{49072F47-65F8-4F07-A905-A5E6E7EE5C93}" srcOrd="0" destOrd="0" parTransId="{35F81E2E-AE13-4C12-A914-6FC103095AEB}" sibTransId="{8F718CC0-D454-4563-8932-623CCEEF7706}"/>
    <dgm:cxn modelId="{42EFDCEA-3C39-4AC7-A9FD-D2B3BF0B62FD}" type="presOf" srcId="{4676CBAB-1E2A-4C10-A1CE-28EDDB09E198}" destId="{66C6DACB-1446-4F77-A6F2-71EEDEE44CF1}" srcOrd="1" destOrd="0" presId="urn:microsoft.com/office/officeart/2005/8/layout/hList9"/>
    <dgm:cxn modelId="{3C80D7EE-FB34-4891-B468-3F648A665FB1}" type="presOf" srcId="{2700812E-CC5E-482D-B6B4-C2FC871AAC58}" destId="{54179047-1BE8-4DBC-BAB5-120C5AF2EAAF}" srcOrd="0" destOrd="0" presId="urn:microsoft.com/office/officeart/2005/8/layout/hList9"/>
    <dgm:cxn modelId="{02DBF1F6-7C00-40B7-8F02-7E9DE4FC5DB9}" type="presOf" srcId="{C4B46924-8C36-425F-AFCC-7D742D49FEDE}" destId="{1DF9657F-C892-43FF-8879-E7A544971927}" srcOrd="1" destOrd="0" presId="urn:microsoft.com/office/officeart/2005/8/layout/hList9"/>
    <dgm:cxn modelId="{BBF28750-D0BF-40B1-90F0-0F649B281B82}" type="presParOf" srcId="{908DBF08-8DA2-423B-B544-319CDC4B3563}" destId="{1CB7660A-AB8A-4D4A-BFD4-9E32685121C7}" srcOrd="0" destOrd="0" presId="urn:microsoft.com/office/officeart/2005/8/layout/hList9"/>
    <dgm:cxn modelId="{D40A4523-AE31-4B89-8F29-0F2CCEFE5587}" type="presParOf" srcId="{908DBF08-8DA2-423B-B544-319CDC4B3563}" destId="{067EFCF7-EAFC-4660-B038-A8A01F865F0F}" srcOrd="1" destOrd="0" presId="urn:microsoft.com/office/officeart/2005/8/layout/hList9"/>
    <dgm:cxn modelId="{80C8F683-FD38-46BC-8749-FDDCEB4EE2F5}" type="presParOf" srcId="{067EFCF7-EAFC-4660-B038-A8A01F865F0F}" destId="{ECF376F9-F965-4600-B388-355086CB775F}" srcOrd="0" destOrd="0" presId="urn:microsoft.com/office/officeart/2005/8/layout/hList9"/>
    <dgm:cxn modelId="{4DC50239-EEAB-41AB-8CBA-A0477C556102}" type="presParOf" srcId="{067EFCF7-EAFC-4660-B038-A8A01F865F0F}" destId="{6253A74C-B9D2-4887-9493-FE50476D5A7A}" srcOrd="1" destOrd="0" presId="urn:microsoft.com/office/officeart/2005/8/layout/hList9"/>
    <dgm:cxn modelId="{EBB39CA5-D20F-4916-A94D-BE23A8089FC7}" type="presParOf" srcId="{6253A74C-B9D2-4887-9493-FE50476D5A7A}" destId="{87290005-F90E-41FE-BC5B-ADCDF1DDFA82}" srcOrd="0" destOrd="0" presId="urn:microsoft.com/office/officeart/2005/8/layout/hList9"/>
    <dgm:cxn modelId="{23FD4A96-0A22-4A1C-96AF-BCA9C6A6922F}" type="presParOf" srcId="{6253A74C-B9D2-4887-9493-FE50476D5A7A}" destId="{1DF9657F-C892-43FF-8879-E7A544971927}" srcOrd="1" destOrd="0" presId="urn:microsoft.com/office/officeart/2005/8/layout/hList9"/>
    <dgm:cxn modelId="{81E03631-069D-4C62-AFF3-74282BDFD131}" type="presParOf" srcId="{067EFCF7-EAFC-4660-B038-A8A01F865F0F}" destId="{02CDBFA2-18A0-4AE8-ACE9-B5C6466493B5}" srcOrd="2" destOrd="0" presId="urn:microsoft.com/office/officeart/2005/8/layout/hList9"/>
    <dgm:cxn modelId="{5818501F-A8F6-4197-AC92-5F6797E59A5D}" type="presParOf" srcId="{02CDBFA2-18A0-4AE8-ACE9-B5C6466493B5}" destId="{FB40DBD1-0227-4E0E-A8E2-ED9C628E8DDE}" srcOrd="0" destOrd="0" presId="urn:microsoft.com/office/officeart/2005/8/layout/hList9"/>
    <dgm:cxn modelId="{DA0C1E38-8D0B-4FCC-9D6E-3532B58A2079}" type="presParOf" srcId="{02CDBFA2-18A0-4AE8-ACE9-B5C6466493B5}" destId="{830CC28F-FE2D-42C8-89C3-C2A8088B9ED2}" srcOrd="1" destOrd="0" presId="urn:microsoft.com/office/officeart/2005/8/layout/hList9"/>
    <dgm:cxn modelId="{21CA1D62-380D-4511-B8F5-ED54218E7BCD}" type="presParOf" srcId="{067EFCF7-EAFC-4660-B038-A8A01F865F0F}" destId="{A76A95B6-5EC1-4415-B5FA-E295C8290EEE}" srcOrd="3" destOrd="0" presId="urn:microsoft.com/office/officeart/2005/8/layout/hList9"/>
    <dgm:cxn modelId="{F81B2AC6-0F39-4E5E-829C-EB2879DE3301}" type="presParOf" srcId="{A76A95B6-5EC1-4415-B5FA-E295C8290EEE}" destId="{54179047-1BE8-4DBC-BAB5-120C5AF2EAAF}" srcOrd="0" destOrd="0" presId="urn:microsoft.com/office/officeart/2005/8/layout/hList9"/>
    <dgm:cxn modelId="{115A25DF-A733-41AD-AA4B-A6277D896207}" type="presParOf" srcId="{A76A95B6-5EC1-4415-B5FA-E295C8290EEE}" destId="{F92736FE-DBF3-4436-A1C8-8F0DF8997287}" srcOrd="1" destOrd="0" presId="urn:microsoft.com/office/officeart/2005/8/layout/hList9"/>
    <dgm:cxn modelId="{805A4775-B0D4-4225-8673-A547433EDCBC}" type="presParOf" srcId="{067EFCF7-EAFC-4660-B038-A8A01F865F0F}" destId="{5993AE9F-3CD5-45F9-A7C8-35D5E3BFF52C}" srcOrd="4" destOrd="0" presId="urn:microsoft.com/office/officeart/2005/8/layout/hList9"/>
    <dgm:cxn modelId="{2F2E4C32-AEE8-4598-8100-6E2B40A3867C}" type="presParOf" srcId="{5993AE9F-3CD5-45F9-A7C8-35D5E3BFF52C}" destId="{A677824A-8D68-4E21-B54D-F9A2E7216EE5}" srcOrd="0" destOrd="0" presId="urn:microsoft.com/office/officeart/2005/8/layout/hList9"/>
    <dgm:cxn modelId="{3383E086-7495-4E60-B74F-2C51E74528F0}" type="presParOf" srcId="{5993AE9F-3CD5-45F9-A7C8-35D5E3BFF52C}" destId="{66C6DACB-1446-4F77-A6F2-71EEDEE44CF1}" srcOrd="1" destOrd="0" presId="urn:microsoft.com/office/officeart/2005/8/layout/hList9"/>
    <dgm:cxn modelId="{D21DD721-5BDE-4F82-BD4E-C20BC5691558}" type="presParOf" srcId="{908DBF08-8DA2-423B-B544-319CDC4B3563}" destId="{AB1EF45E-A808-4497-9265-7A09DE508441}" srcOrd="2" destOrd="0" presId="urn:microsoft.com/office/officeart/2005/8/layout/hList9"/>
    <dgm:cxn modelId="{E45EFB63-AF60-4A68-A616-A8CC0B05091A}" type="presParOf" srcId="{908DBF08-8DA2-423B-B544-319CDC4B3563}" destId="{FD430FD2-6ADF-493C-8E9C-FC1F23EE6E70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FCA7BDF-6225-4622-9696-A8E3C32A86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9C460107-57F4-45C8-813B-301F91D564F4}">
      <dgm:prSet phldrT="[Текст]"/>
      <dgm:spPr/>
      <dgm:t>
        <a:bodyPr/>
        <a:lstStyle/>
        <a:p>
          <a:r>
            <a:rPr lang="ru-RU" dirty="0"/>
            <a:t>Мандаты возможностей</a:t>
          </a:r>
        </a:p>
      </dgm:t>
    </dgm:pt>
    <dgm:pt modelId="{0642CEDD-AEA4-4325-A341-7CE47CBFF9BE}" type="parTrans" cxnId="{02E3FA38-02EB-4C3C-9DFE-CCD4472CBE37}">
      <dgm:prSet/>
      <dgm:spPr/>
    </dgm:pt>
    <dgm:pt modelId="{49EF065A-65EE-427D-9170-3C627284DF50}" type="sibTrans" cxnId="{02E3FA38-02EB-4C3C-9DFE-CCD4472CBE37}">
      <dgm:prSet/>
      <dgm:spPr/>
    </dgm:pt>
    <dgm:pt modelId="{E76B2C9A-3B75-46E4-99C0-407291E4BA7D}">
      <dgm:prSet phldrT="[Текст]"/>
      <dgm:spPr/>
      <dgm:t>
        <a:bodyPr/>
        <a:lstStyle/>
        <a:p>
          <a:r>
            <a:rPr lang="ru-RU" dirty="0"/>
            <a:t>Список прав доступа </a:t>
          </a:r>
          <a:r>
            <a:rPr lang="en-US" dirty="0"/>
            <a:t>ACL</a:t>
          </a:r>
          <a:endParaRPr lang="ru-RU" dirty="0"/>
        </a:p>
      </dgm:t>
    </dgm:pt>
    <dgm:pt modelId="{635FBEA2-FE33-4171-925E-60C16D1D114A}" type="parTrans" cxnId="{28DF55ED-12AA-4407-ABD3-C080D33271D7}">
      <dgm:prSet/>
      <dgm:spPr/>
    </dgm:pt>
    <dgm:pt modelId="{A0D3F02D-51F7-4FB9-BF55-158064A90160}" type="sibTrans" cxnId="{28DF55ED-12AA-4407-ABD3-C080D33271D7}">
      <dgm:prSet/>
      <dgm:spPr/>
    </dgm:pt>
    <dgm:pt modelId="{03784D71-F48C-4079-9F32-69BC74584762}">
      <dgm:prSet phldrT="[Текст]"/>
      <dgm:spPr/>
      <dgm:t>
        <a:bodyPr/>
        <a:lstStyle/>
        <a:p>
          <a:r>
            <a:rPr lang="ru-RU" dirty="0"/>
            <a:t>Матрица доступа</a:t>
          </a:r>
        </a:p>
      </dgm:t>
    </dgm:pt>
    <dgm:pt modelId="{BC2E9D05-DFC3-45C9-A2B4-8E759336C8EC}" type="parTrans" cxnId="{9D92011B-2ADE-4478-AEF9-A3A503033724}">
      <dgm:prSet/>
      <dgm:spPr/>
    </dgm:pt>
    <dgm:pt modelId="{0E54544B-C416-4BAB-989B-F1E68C709B2E}" type="sibTrans" cxnId="{9D92011B-2ADE-4478-AEF9-A3A503033724}">
      <dgm:prSet/>
      <dgm:spPr/>
    </dgm:pt>
    <dgm:pt modelId="{0F0AEA0F-0B95-41FD-91C8-F91414B8A151}" type="pres">
      <dgm:prSet presAssocID="{4FCA7BDF-6225-4622-9696-A8E3C32A8613}" presName="CompostProcess" presStyleCnt="0">
        <dgm:presLayoutVars>
          <dgm:dir/>
          <dgm:resizeHandles val="exact"/>
        </dgm:presLayoutVars>
      </dgm:prSet>
      <dgm:spPr/>
    </dgm:pt>
    <dgm:pt modelId="{1A33DDE9-57D2-42C2-9C66-0B54750846D8}" type="pres">
      <dgm:prSet presAssocID="{4FCA7BDF-6225-4622-9696-A8E3C32A8613}" presName="arrow" presStyleLbl="bgShp" presStyleIdx="0" presStyleCnt="1"/>
      <dgm:spPr/>
    </dgm:pt>
    <dgm:pt modelId="{F82223ED-7B45-4BC6-83CE-6902FFECDE29}" type="pres">
      <dgm:prSet presAssocID="{4FCA7BDF-6225-4622-9696-A8E3C32A8613}" presName="linearProcess" presStyleCnt="0"/>
      <dgm:spPr/>
    </dgm:pt>
    <dgm:pt modelId="{988F4D74-75F2-4465-9636-9C9620451B6B}" type="pres">
      <dgm:prSet presAssocID="{9C460107-57F4-45C8-813B-301F91D564F4}" presName="textNode" presStyleLbl="node1" presStyleIdx="0" presStyleCnt="3">
        <dgm:presLayoutVars>
          <dgm:bulletEnabled val="1"/>
        </dgm:presLayoutVars>
      </dgm:prSet>
      <dgm:spPr/>
    </dgm:pt>
    <dgm:pt modelId="{0BD941BA-CC97-4602-BCA1-D1D24A53463D}" type="pres">
      <dgm:prSet presAssocID="{49EF065A-65EE-427D-9170-3C627284DF50}" presName="sibTrans" presStyleCnt="0"/>
      <dgm:spPr/>
    </dgm:pt>
    <dgm:pt modelId="{5377671D-B43D-46F2-96D8-5F15E4205289}" type="pres">
      <dgm:prSet presAssocID="{E76B2C9A-3B75-46E4-99C0-407291E4BA7D}" presName="textNode" presStyleLbl="node1" presStyleIdx="1" presStyleCnt="3">
        <dgm:presLayoutVars>
          <dgm:bulletEnabled val="1"/>
        </dgm:presLayoutVars>
      </dgm:prSet>
      <dgm:spPr/>
    </dgm:pt>
    <dgm:pt modelId="{C55D8FB7-1F17-4F80-84EE-B8208F56D286}" type="pres">
      <dgm:prSet presAssocID="{A0D3F02D-51F7-4FB9-BF55-158064A90160}" presName="sibTrans" presStyleCnt="0"/>
      <dgm:spPr/>
    </dgm:pt>
    <dgm:pt modelId="{DA178BB4-4CBC-43E7-8F28-2E1126575240}" type="pres">
      <dgm:prSet presAssocID="{03784D71-F48C-4079-9F32-69BC74584762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9D92011B-2ADE-4478-AEF9-A3A503033724}" srcId="{4FCA7BDF-6225-4622-9696-A8E3C32A8613}" destId="{03784D71-F48C-4079-9F32-69BC74584762}" srcOrd="2" destOrd="0" parTransId="{BC2E9D05-DFC3-45C9-A2B4-8E759336C8EC}" sibTransId="{0E54544B-C416-4BAB-989B-F1E68C709B2E}"/>
    <dgm:cxn modelId="{02E3FA38-02EB-4C3C-9DFE-CCD4472CBE37}" srcId="{4FCA7BDF-6225-4622-9696-A8E3C32A8613}" destId="{9C460107-57F4-45C8-813B-301F91D564F4}" srcOrd="0" destOrd="0" parTransId="{0642CEDD-AEA4-4325-A341-7CE47CBFF9BE}" sibTransId="{49EF065A-65EE-427D-9170-3C627284DF50}"/>
    <dgm:cxn modelId="{AAE59A49-6B3C-468B-9DAB-6BA8157CC1D2}" type="presOf" srcId="{E76B2C9A-3B75-46E4-99C0-407291E4BA7D}" destId="{5377671D-B43D-46F2-96D8-5F15E4205289}" srcOrd="0" destOrd="0" presId="urn:microsoft.com/office/officeart/2005/8/layout/hProcess9"/>
    <dgm:cxn modelId="{B9214351-3D9D-4A77-8A50-B9411BDBC76F}" type="presOf" srcId="{4FCA7BDF-6225-4622-9696-A8E3C32A8613}" destId="{0F0AEA0F-0B95-41FD-91C8-F91414B8A151}" srcOrd="0" destOrd="0" presId="urn:microsoft.com/office/officeart/2005/8/layout/hProcess9"/>
    <dgm:cxn modelId="{25818174-4C2F-4A2C-80B9-6445FF17C36D}" type="presOf" srcId="{03784D71-F48C-4079-9F32-69BC74584762}" destId="{DA178BB4-4CBC-43E7-8F28-2E1126575240}" srcOrd="0" destOrd="0" presId="urn:microsoft.com/office/officeart/2005/8/layout/hProcess9"/>
    <dgm:cxn modelId="{28DF55ED-12AA-4407-ABD3-C080D33271D7}" srcId="{4FCA7BDF-6225-4622-9696-A8E3C32A8613}" destId="{E76B2C9A-3B75-46E4-99C0-407291E4BA7D}" srcOrd="1" destOrd="0" parTransId="{635FBEA2-FE33-4171-925E-60C16D1D114A}" sibTransId="{A0D3F02D-51F7-4FB9-BF55-158064A90160}"/>
    <dgm:cxn modelId="{4D71C9F7-C773-4F50-9610-A2EFD7BF2B2E}" type="presOf" srcId="{9C460107-57F4-45C8-813B-301F91D564F4}" destId="{988F4D74-75F2-4465-9636-9C9620451B6B}" srcOrd="0" destOrd="0" presId="urn:microsoft.com/office/officeart/2005/8/layout/hProcess9"/>
    <dgm:cxn modelId="{BC568B47-4DAA-4B67-AE55-0C838934CBEB}" type="presParOf" srcId="{0F0AEA0F-0B95-41FD-91C8-F91414B8A151}" destId="{1A33DDE9-57D2-42C2-9C66-0B54750846D8}" srcOrd="0" destOrd="0" presId="urn:microsoft.com/office/officeart/2005/8/layout/hProcess9"/>
    <dgm:cxn modelId="{5634CCA5-DB78-49B5-9EB1-DFBDAF30D6B0}" type="presParOf" srcId="{0F0AEA0F-0B95-41FD-91C8-F91414B8A151}" destId="{F82223ED-7B45-4BC6-83CE-6902FFECDE29}" srcOrd="1" destOrd="0" presId="urn:microsoft.com/office/officeart/2005/8/layout/hProcess9"/>
    <dgm:cxn modelId="{A5B8CAE2-3075-4D18-BB81-F47FB9576B4C}" type="presParOf" srcId="{F82223ED-7B45-4BC6-83CE-6902FFECDE29}" destId="{988F4D74-75F2-4465-9636-9C9620451B6B}" srcOrd="0" destOrd="0" presId="urn:microsoft.com/office/officeart/2005/8/layout/hProcess9"/>
    <dgm:cxn modelId="{3487668A-0D60-4A2C-A7E9-42C9D7B04BF2}" type="presParOf" srcId="{F82223ED-7B45-4BC6-83CE-6902FFECDE29}" destId="{0BD941BA-CC97-4602-BCA1-D1D24A53463D}" srcOrd="1" destOrd="0" presId="urn:microsoft.com/office/officeart/2005/8/layout/hProcess9"/>
    <dgm:cxn modelId="{341A376B-6624-4F2B-8CD6-C65339FBF03F}" type="presParOf" srcId="{F82223ED-7B45-4BC6-83CE-6902FFECDE29}" destId="{5377671D-B43D-46F2-96D8-5F15E4205289}" srcOrd="2" destOrd="0" presId="urn:microsoft.com/office/officeart/2005/8/layout/hProcess9"/>
    <dgm:cxn modelId="{D192D0CA-0FBB-4E88-A430-F81C51919A0B}" type="presParOf" srcId="{F82223ED-7B45-4BC6-83CE-6902FFECDE29}" destId="{C55D8FB7-1F17-4F80-84EE-B8208F56D286}" srcOrd="3" destOrd="0" presId="urn:microsoft.com/office/officeart/2005/8/layout/hProcess9"/>
    <dgm:cxn modelId="{415CFA91-C5B9-48BE-9F2D-880DF1EB5F5B}" type="presParOf" srcId="{F82223ED-7B45-4BC6-83CE-6902FFECDE29}" destId="{DA178BB4-4CBC-43E7-8F28-2E1126575240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04AC021A-7590-4406-9FA3-15DE5ADA7D9E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072F47-65F8-4F07-A905-A5E6E7EE5C93}">
      <dgm:prSet phldrT="[Текст]"/>
      <dgm:spPr/>
      <dgm:t>
        <a:bodyPr/>
        <a:lstStyle/>
        <a:p>
          <a:r>
            <a:rPr lang="ru-RU" dirty="0"/>
            <a:t>Система правил</a:t>
          </a:r>
        </a:p>
      </dgm:t>
    </dgm:pt>
    <dgm:pt modelId="{35F81E2E-AE13-4C12-A914-6FC103095AEB}" type="parTrans" cxnId="{03AC49DC-BE1A-422A-B885-6F6D4B0B2FC7}">
      <dgm:prSet/>
      <dgm:spPr/>
      <dgm:t>
        <a:bodyPr/>
        <a:lstStyle/>
        <a:p>
          <a:endParaRPr lang="ru-RU"/>
        </a:p>
      </dgm:t>
    </dgm:pt>
    <dgm:pt modelId="{8F718CC0-D454-4563-8932-623CCEEF7706}" type="sibTrans" cxnId="{03AC49DC-BE1A-422A-B885-6F6D4B0B2FC7}">
      <dgm:prSet/>
      <dgm:spPr/>
      <dgm:t>
        <a:bodyPr/>
        <a:lstStyle/>
        <a:p>
          <a:endParaRPr lang="ru-RU"/>
        </a:p>
      </dgm:t>
    </dgm:pt>
    <dgm:pt modelId="{C4B46924-8C36-425F-AFCC-7D742D49FEDE}">
      <dgm:prSet phldrT="[Текст]"/>
      <dgm:spPr/>
      <dgm:t>
        <a:bodyPr/>
        <a:lstStyle/>
        <a:p>
          <a:r>
            <a:rPr lang="ru-RU" dirty="0"/>
            <a:t>Для любого объекта существует владелец</a:t>
          </a:r>
        </a:p>
      </dgm:t>
    </dgm:pt>
    <dgm:pt modelId="{A839C130-7E78-45BC-936D-76F07C58676F}" type="parTrans" cxnId="{D9E883CC-5D89-4081-9A16-F2CE5DF7F5A1}">
      <dgm:prSet/>
      <dgm:spPr/>
      <dgm:t>
        <a:bodyPr/>
        <a:lstStyle/>
        <a:p>
          <a:endParaRPr lang="ru-RU"/>
        </a:p>
      </dgm:t>
    </dgm:pt>
    <dgm:pt modelId="{238DF782-8DFD-47F2-B89A-2384B3127F53}" type="sibTrans" cxnId="{D9E883CC-5D89-4081-9A16-F2CE5DF7F5A1}">
      <dgm:prSet/>
      <dgm:spPr/>
      <dgm:t>
        <a:bodyPr/>
        <a:lstStyle/>
        <a:p>
          <a:endParaRPr lang="ru-RU"/>
        </a:p>
      </dgm:t>
    </dgm:pt>
    <dgm:pt modelId="{2700812E-CC5E-482D-B6B4-C2FC871AAC58}">
      <dgm:prSet phldrT="[Текст]"/>
      <dgm:spPr/>
      <dgm:t>
        <a:bodyPr/>
        <a:lstStyle/>
        <a:p>
          <a:r>
            <a:rPr lang="ru-RU" dirty="0"/>
            <a:t>Для каждой «Субъект-объект-метод-процесс» определена возможность доступа однозначно в каждый момент времени</a:t>
          </a:r>
        </a:p>
      </dgm:t>
    </dgm:pt>
    <dgm:pt modelId="{619F36A7-BCA6-40F0-8C20-29AE1A44E74F}" type="parTrans" cxnId="{6B89A782-E4F5-4B88-9854-F27FA5815095}">
      <dgm:prSet/>
      <dgm:spPr/>
      <dgm:t>
        <a:bodyPr/>
        <a:lstStyle/>
        <a:p>
          <a:endParaRPr lang="ru-RU"/>
        </a:p>
      </dgm:t>
    </dgm:pt>
    <dgm:pt modelId="{9AF9BDBC-DEE1-483F-8E2C-599C3B675080}" type="sibTrans" cxnId="{6B89A782-E4F5-4B88-9854-F27FA5815095}">
      <dgm:prSet/>
      <dgm:spPr/>
      <dgm:t>
        <a:bodyPr/>
        <a:lstStyle/>
        <a:p>
          <a:endParaRPr lang="ru-RU"/>
        </a:p>
      </dgm:t>
    </dgm:pt>
    <dgm:pt modelId="{C4641544-09AB-44D7-8163-B274F1A643CD}">
      <dgm:prSet phldrT="[Текст]"/>
      <dgm:spPr/>
      <dgm:t>
        <a:bodyPr/>
        <a:lstStyle/>
        <a:p>
          <a:r>
            <a:rPr lang="ru-RU" dirty="0"/>
            <a:t>Владелец объекта может ограничивать доступ других субъектов к объекту</a:t>
          </a:r>
        </a:p>
      </dgm:t>
    </dgm:pt>
    <dgm:pt modelId="{8CB2B153-343E-4946-8390-5EB9727A4D9D}" type="parTrans" cxnId="{BA96028C-0BE8-471B-9576-6D8B987B079E}">
      <dgm:prSet/>
      <dgm:spPr/>
      <dgm:t>
        <a:bodyPr/>
        <a:lstStyle/>
        <a:p>
          <a:endParaRPr lang="ru-RU"/>
        </a:p>
      </dgm:t>
    </dgm:pt>
    <dgm:pt modelId="{C4E92F52-47BE-41F9-A47B-59ADE8F3F041}" type="sibTrans" cxnId="{BA96028C-0BE8-471B-9576-6D8B987B079E}">
      <dgm:prSet/>
      <dgm:spPr/>
      <dgm:t>
        <a:bodyPr/>
        <a:lstStyle/>
        <a:p>
          <a:endParaRPr lang="ru-RU"/>
        </a:p>
      </dgm:t>
    </dgm:pt>
    <dgm:pt modelId="{4676CBAB-1E2A-4C10-A1CE-28EDDB09E198}">
      <dgm:prSet phldrT="[Текст]"/>
      <dgm:spPr/>
      <dgm:t>
        <a:bodyPr/>
        <a:lstStyle/>
        <a:p>
          <a:r>
            <a:rPr lang="ru-RU" dirty="0"/>
            <a:t>Существует хотя бы один привилегированный пользователь, имеющий возможность удалить объект</a:t>
          </a:r>
        </a:p>
      </dgm:t>
    </dgm:pt>
    <dgm:pt modelId="{FCF5FD33-24CC-4515-B12C-888C0DFE10FC}" type="parTrans" cxnId="{0B1478B5-C7B7-48E6-8359-A4E48C2F42BB}">
      <dgm:prSet/>
      <dgm:spPr/>
      <dgm:t>
        <a:bodyPr/>
        <a:lstStyle/>
        <a:p>
          <a:endParaRPr lang="ru-RU"/>
        </a:p>
      </dgm:t>
    </dgm:pt>
    <dgm:pt modelId="{0126A43B-C3F7-4131-87F8-346FEE5EB183}" type="sibTrans" cxnId="{0B1478B5-C7B7-48E6-8359-A4E48C2F42BB}">
      <dgm:prSet/>
      <dgm:spPr/>
      <dgm:t>
        <a:bodyPr/>
        <a:lstStyle/>
        <a:p>
          <a:endParaRPr lang="ru-RU"/>
        </a:p>
      </dgm:t>
    </dgm:pt>
    <dgm:pt modelId="{61CA028F-4E72-4DAB-BF0A-48414DAEDCD3}">
      <dgm:prSet phldrT="[Текст]"/>
      <dgm:spPr/>
      <dgm:t>
        <a:bodyPr/>
        <a:lstStyle/>
        <a:p>
          <a:r>
            <a:rPr lang="ru-RU" dirty="0"/>
            <a:t>В множестве объектов выделяется множество объектов полномочного разграничения доступа</a:t>
          </a:r>
        </a:p>
      </dgm:t>
    </dgm:pt>
    <dgm:pt modelId="{8B4FBAFF-FC9A-4EA3-81F1-6414A75D7566}" type="parTrans" cxnId="{6F30F8CA-47C4-43FA-B409-E8A3954A52F8}">
      <dgm:prSet/>
      <dgm:spPr/>
    </dgm:pt>
    <dgm:pt modelId="{6FECF053-1D2D-4668-87DE-1B09A6A09333}" type="sibTrans" cxnId="{6F30F8CA-47C4-43FA-B409-E8A3954A52F8}">
      <dgm:prSet/>
      <dgm:spPr/>
    </dgm:pt>
    <dgm:pt modelId="{2F7BF4F8-3ED4-4F12-9D0E-D4D839F5C5B4}">
      <dgm:prSet phldrT="[Текст]"/>
      <dgm:spPr/>
      <dgm:t>
        <a:bodyPr/>
        <a:lstStyle/>
        <a:p>
          <a:r>
            <a:rPr lang="ru-RU" dirty="0"/>
            <a:t>Каждый субъект доступа имеет уровень допуска</a:t>
          </a:r>
        </a:p>
      </dgm:t>
    </dgm:pt>
    <dgm:pt modelId="{A8EAE0CA-3514-4665-AF79-F2A4E9533199}" type="parTrans" cxnId="{B4AC43B3-6EE9-4CE3-A8B1-A78F343D6866}">
      <dgm:prSet/>
      <dgm:spPr/>
    </dgm:pt>
    <dgm:pt modelId="{04A2973A-6AE7-482C-96F9-EF219520030B}" type="sibTrans" cxnId="{B4AC43B3-6EE9-4CE3-A8B1-A78F343D6866}">
      <dgm:prSet/>
      <dgm:spPr/>
    </dgm:pt>
    <dgm:pt modelId="{2C475C20-C336-4FF3-B0ED-7DF21374C3A2}">
      <dgm:prSet phldrT="[Текст]"/>
      <dgm:spPr/>
      <dgm:t>
        <a:bodyPr/>
        <a:lstStyle/>
        <a:p>
          <a:r>
            <a:rPr lang="ru-RU" dirty="0"/>
            <a:t>Доступ субъекта к объекту должен быть запрещен независимо от матрицы доступа при…</a:t>
          </a:r>
        </a:p>
      </dgm:t>
    </dgm:pt>
    <dgm:pt modelId="{A6E24EEF-9A62-46A6-970D-94BF2587280F}" type="parTrans" cxnId="{B2E65740-55AA-46C4-B5F1-34E2A658EB45}">
      <dgm:prSet/>
      <dgm:spPr/>
    </dgm:pt>
    <dgm:pt modelId="{FD360BC5-A441-4391-8C3A-9D6DBE6E5FF0}" type="sibTrans" cxnId="{B2E65740-55AA-46C4-B5F1-34E2A658EB45}">
      <dgm:prSet/>
      <dgm:spPr/>
    </dgm:pt>
    <dgm:pt modelId="{62E26DF5-889A-475D-9495-D7A1558F3BA2}">
      <dgm:prSet phldrT="[Текст]"/>
      <dgm:spPr/>
      <dgm:t>
        <a:bodyPr/>
        <a:lstStyle/>
        <a:p>
          <a:r>
            <a:rPr lang="ru-RU" dirty="0"/>
            <a:t>Каждый процесс ОС имеет уровень конфиденциальности</a:t>
          </a:r>
        </a:p>
      </dgm:t>
    </dgm:pt>
    <dgm:pt modelId="{AFFE9079-F901-45B0-B056-3F43B3A99022}" type="parTrans" cxnId="{04354750-C906-4D0F-BAF3-6E47EC98F684}">
      <dgm:prSet/>
      <dgm:spPr/>
    </dgm:pt>
    <dgm:pt modelId="{B5AE060B-13B3-4391-B4C0-50EEBEDF87BE}" type="sibTrans" cxnId="{04354750-C906-4D0F-BAF3-6E47EC98F684}">
      <dgm:prSet/>
      <dgm:spPr/>
    </dgm:pt>
    <dgm:pt modelId="{D3B8727B-6F86-49A2-A8BD-D78C69FB3A34}">
      <dgm:prSet phldrT="[Текст]"/>
      <dgm:spPr/>
      <dgm:t>
        <a:bodyPr/>
        <a:lstStyle/>
        <a:p>
          <a:r>
            <a:rPr lang="ru-RU" dirty="0"/>
            <a:t>Понизить гриф секретности объекта может субъект который, имеет доступ по 7 правилу и обладает специальной привилегией</a:t>
          </a:r>
        </a:p>
      </dgm:t>
    </dgm:pt>
    <dgm:pt modelId="{ED7DF9B9-BA32-48A0-9514-D73D70689268}" type="parTrans" cxnId="{76A2CAEB-5686-4E37-9F6A-D6AC6492FD57}">
      <dgm:prSet/>
      <dgm:spPr/>
    </dgm:pt>
    <dgm:pt modelId="{0920DB59-B2A1-46A9-8B78-38EBA26A65F8}" type="sibTrans" cxnId="{76A2CAEB-5686-4E37-9F6A-D6AC6492FD57}">
      <dgm:prSet/>
      <dgm:spPr/>
    </dgm:pt>
    <dgm:pt modelId="{C6F329EA-6DC2-4DCD-8E95-DD7173A48792}" type="pres">
      <dgm:prSet presAssocID="{04AC021A-7590-4406-9FA3-15DE5ADA7D9E}" presName="Name0" presStyleCnt="0">
        <dgm:presLayoutVars>
          <dgm:dir/>
          <dgm:animLvl val="lvl"/>
          <dgm:resizeHandles val="exact"/>
        </dgm:presLayoutVars>
      </dgm:prSet>
      <dgm:spPr/>
    </dgm:pt>
    <dgm:pt modelId="{C92BBC65-6A4F-4962-A832-60577AF643DA}" type="pres">
      <dgm:prSet presAssocID="{49072F47-65F8-4F07-A905-A5E6E7EE5C93}" presName="linNode" presStyleCnt="0"/>
      <dgm:spPr/>
    </dgm:pt>
    <dgm:pt modelId="{0E68F6AD-BCC6-4EC4-A707-8EAAE7641650}" type="pres">
      <dgm:prSet presAssocID="{49072F47-65F8-4F07-A905-A5E6E7EE5C93}" presName="parTx" presStyleLbl="revTx" presStyleIdx="0" presStyleCnt="1">
        <dgm:presLayoutVars>
          <dgm:chMax val="1"/>
          <dgm:bulletEnabled val="1"/>
        </dgm:presLayoutVars>
      </dgm:prSet>
      <dgm:spPr/>
    </dgm:pt>
    <dgm:pt modelId="{25BB5AD4-6478-4746-BC73-D7CE21A867D1}" type="pres">
      <dgm:prSet presAssocID="{49072F47-65F8-4F07-A905-A5E6E7EE5C93}" presName="bracket" presStyleLbl="parChTrans1D1" presStyleIdx="0" presStyleCnt="1"/>
      <dgm:spPr/>
    </dgm:pt>
    <dgm:pt modelId="{F5A1B379-2D2A-441A-8F7E-AF6BB0DC845A}" type="pres">
      <dgm:prSet presAssocID="{49072F47-65F8-4F07-A905-A5E6E7EE5C93}" presName="spH" presStyleCnt="0"/>
      <dgm:spPr/>
    </dgm:pt>
    <dgm:pt modelId="{187304FD-BB1D-47AF-ACF6-327289E0AD70}" type="pres">
      <dgm:prSet presAssocID="{49072F47-65F8-4F07-A905-A5E6E7EE5C93}" presName="desTx" presStyleLbl="node1" presStyleIdx="0" presStyleCnt="1">
        <dgm:presLayoutVars>
          <dgm:bulletEnabled val="1"/>
        </dgm:presLayoutVars>
      </dgm:prSet>
      <dgm:spPr/>
    </dgm:pt>
  </dgm:ptLst>
  <dgm:cxnLst>
    <dgm:cxn modelId="{85757B0D-758F-480D-A617-8CE7A83A3F63}" type="presOf" srcId="{2F7BF4F8-3ED4-4F12-9D0E-D4D839F5C5B4}" destId="{187304FD-BB1D-47AF-ACF6-327289E0AD70}" srcOrd="0" destOrd="5" presId="urn:diagrams.loki3.com/BracketList+Icon"/>
    <dgm:cxn modelId="{0913D410-33F4-4B6D-979F-35D75DA97C7F}" type="presOf" srcId="{62E26DF5-889A-475D-9495-D7A1558F3BA2}" destId="{187304FD-BB1D-47AF-ACF6-327289E0AD70}" srcOrd="0" destOrd="7" presId="urn:diagrams.loki3.com/BracketList+Icon"/>
    <dgm:cxn modelId="{20B47127-6689-4116-9074-613F054D8C72}" type="presOf" srcId="{C4B46924-8C36-425F-AFCC-7D742D49FEDE}" destId="{187304FD-BB1D-47AF-ACF6-327289E0AD70}" srcOrd="0" destOrd="0" presId="urn:diagrams.loki3.com/BracketList+Icon"/>
    <dgm:cxn modelId="{B2E65740-55AA-46C4-B5F1-34E2A658EB45}" srcId="{49072F47-65F8-4F07-A905-A5E6E7EE5C93}" destId="{2C475C20-C336-4FF3-B0ED-7DF21374C3A2}" srcOrd="6" destOrd="0" parTransId="{A6E24EEF-9A62-46A6-970D-94BF2587280F}" sibTransId="{FD360BC5-A441-4391-8C3A-9D6DBE6E5FF0}"/>
    <dgm:cxn modelId="{3F370B5C-7374-457E-AC50-A363EA2EB78A}" type="presOf" srcId="{49072F47-65F8-4F07-A905-A5E6E7EE5C93}" destId="{0E68F6AD-BCC6-4EC4-A707-8EAAE7641650}" srcOrd="0" destOrd="0" presId="urn:diagrams.loki3.com/BracketList+Icon"/>
    <dgm:cxn modelId="{8E1DB547-2744-4D30-8EDB-1BF7727E9A33}" type="presOf" srcId="{D3B8727B-6F86-49A2-A8BD-D78C69FB3A34}" destId="{187304FD-BB1D-47AF-ACF6-327289E0AD70}" srcOrd="0" destOrd="8" presId="urn:diagrams.loki3.com/BracketList+Icon"/>
    <dgm:cxn modelId="{6DF3DE6A-014F-4ADC-ACA1-565FEA5BFA4B}" type="presOf" srcId="{04AC021A-7590-4406-9FA3-15DE5ADA7D9E}" destId="{C6F329EA-6DC2-4DCD-8E95-DD7173A48792}" srcOrd="0" destOrd="0" presId="urn:diagrams.loki3.com/BracketList+Icon"/>
    <dgm:cxn modelId="{8B5CA14C-FA13-415D-B2C8-AE0B327FB33C}" type="presOf" srcId="{2700812E-CC5E-482D-B6B4-C2FC871AAC58}" destId="{187304FD-BB1D-47AF-ACF6-327289E0AD70}" srcOrd="0" destOrd="2" presId="urn:diagrams.loki3.com/BracketList+Icon"/>
    <dgm:cxn modelId="{04354750-C906-4D0F-BAF3-6E47EC98F684}" srcId="{49072F47-65F8-4F07-A905-A5E6E7EE5C93}" destId="{62E26DF5-889A-475D-9495-D7A1558F3BA2}" srcOrd="7" destOrd="0" parTransId="{AFFE9079-F901-45B0-B056-3F43B3A99022}" sibTransId="{B5AE060B-13B3-4391-B4C0-50EEBEDF87BE}"/>
    <dgm:cxn modelId="{50D16177-446A-41FC-88BD-7426E1801268}" type="presOf" srcId="{61CA028F-4E72-4DAB-BF0A-48414DAEDCD3}" destId="{187304FD-BB1D-47AF-ACF6-327289E0AD70}" srcOrd="0" destOrd="4" presId="urn:diagrams.loki3.com/BracketList+Icon"/>
    <dgm:cxn modelId="{6B89A782-E4F5-4B88-9854-F27FA5815095}" srcId="{49072F47-65F8-4F07-A905-A5E6E7EE5C93}" destId="{2700812E-CC5E-482D-B6B4-C2FC871AAC58}" srcOrd="2" destOrd="0" parTransId="{619F36A7-BCA6-40F0-8C20-29AE1A44E74F}" sibTransId="{9AF9BDBC-DEE1-483F-8E2C-599C3B675080}"/>
    <dgm:cxn modelId="{AB861C8B-974A-40A1-9CE0-19FC4E33CC8B}" type="presOf" srcId="{2C475C20-C336-4FF3-B0ED-7DF21374C3A2}" destId="{187304FD-BB1D-47AF-ACF6-327289E0AD70}" srcOrd="0" destOrd="6" presId="urn:diagrams.loki3.com/BracketList+Icon"/>
    <dgm:cxn modelId="{BA96028C-0BE8-471B-9576-6D8B987B079E}" srcId="{49072F47-65F8-4F07-A905-A5E6E7EE5C93}" destId="{C4641544-09AB-44D7-8163-B274F1A643CD}" srcOrd="1" destOrd="0" parTransId="{8CB2B153-343E-4946-8390-5EB9727A4D9D}" sibTransId="{C4E92F52-47BE-41F9-A47B-59ADE8F3F041}"/>
    <dgm:cxn modelId="{5742EF9B-8654-4797-84FB-28BF7BDEBF38}" type="presOf" srcId="{4676CBAB-1E2A-4C10-A1CE-28EDDB09E198}" destId="{187304FD-BB1D-47AF-ACF6-327289E0AD70}" srcOrd="0" destOrd="3" presId="urn:diagrams.loki3.com/BracketList+Icon"/>
    <dgm:cxn modelId="{B4AC43B3-6EE9-4CE3-A8B1-A78F343D6866}" srcId="{49072F47-65F8-4F07-A905-A5E6E7EE5C93}" destId="{2F7BF4F8-3ED4-4F12-9D0E-D4D839F5C5B4}" srcOrd="5" destOrd="0" parTransId="{A8EAE0CA-3514-4665-AF79-F2A4E9533199}" sibTransId="{04A2973A-6AE7-482C-96F9-EF219520030B}"/>
    <dgm:cxn modelId="{0B1478B5-C7B7-48E6-8359-A4E48C2F42BB}" srcId="{49072F47-65F8-4F07-A905-A5E6E7EE5C93}" destId="{4676CBAB-1E2A-4C10-A1CE-28EDDB09E198}" srcOrd="3" destOrd="0" parTransId="{FCF5FD33-24CC-4515-B12C-888C0DFE10FC}" sibTransId="{0126A43B-C3F7-4131-87F8-346FEE5EB183}"/>
    <dgm:cxn modelId="{4975E4B5-0985-470A-8EC2-0C7FB2AF9A9B}" type="presOf" srcId="{C4641544-09AB-44D7-8163-B274F1A643CD}" destId="{187304FD-BB1D-47AF-ACF6-327289E0AD70}" srcOrd="0" destOrd="1" presId="urn:diagrams.loki3.com/BracketList+Icon"/>
    <dgm:cxn modelId="{6F30F8CA-47C4-43FA-B409-E8A3954A52F8}" srcId="{49072F47-65F8-4F07-A905-A5E6E7EE5C93}" destId="{61CA028F-4E72-4DAB-BF0A-48414DAEDCD3}" srcOrd="4" destOrd="0" parTransId="{8B4FBAFF-FC9A-4EA3-81F1-6414A75D7566}" sibTransId="{6FECF053-1D2D-4668-87DE-1B09A6A09333}"/>
    <dgm:cxn modelId="{D9E883CC-5D89-4081-9A16-F2CE5DF7F5A1}" srcId="{49072F47-65F8-4F07-A905-A5E6E7EE5C93}" destId="{C4B46924-8C36-425F-AFCC-7D742D49FEDE}" srcOrd="0" destOrd="0" parTransId="{A839C130-7E78-45BC-936D-76F07C58676F}" sibTransId="{238DF782-8DFD-47F2-B89A-2384B3127F53}"/>
    <dgm:cxn modelId="{03AC49DC-BE1A-422A-B885-6F6D4B0B2FC7}" srcId="{04AC021A-7590-4406-9FA3-15DE5ADA7D9E}" destId="{49072F47-65F8-4F07-A905-A5E6E7EE5C93}" srcOrd="0" destOrd="0" parTransId="{35F81E2E-AE13-4C12-A914-6FC103095AEB}" sibTransId="{8F718CC0-D454-4563-8932-623CCEEF7706}"/>
    <dgm:cxn modelId="{76A2CAEB-5686-4E37-9F6A-D6AC6492FD57}" srcId="{49072F47-65F8-4F07-A905-A5E6E7EE5C93}" destId="{D3B8727B-6F86-49A2-A8BD-D78C69FB3A34}" srcOrd="8" destOrd="0" parTransId="{ED7DF9B9-BA32-48A0-9514-D73D70689268}" sibTransId="{0920DB59-B2A1-46A9-8B78-38EBA26A65F8}"/>
    <dgm:cxn modelId="{9BA38587-C7E3-46A4-AA99-B44292D76BAF}" type="presParOf" srcId="{C6F329EA-6DC2-4DCD-8E95-DD7173A48792}" destId="{C92BBC65-6A4F-4962-A832-60577AF643DA}" srcOrd="0" destOrd="0" presId="urn:diagrams.loki3.com/BracketList+Icon"/>
    <dgm:cxn modelId="{91CD0F45-C768-4CD9-8AD9-97DE96478CC9}" type="presParOf" srcId="{C92BBC65-6A4F-4962-A832-60577AF643DA}" destId="{0E68F6AD-BCC6-4EC4-A707-8EAAE7641650}" srcOrd="0" destOrd="0" presId="urn:diagrams.loki3.com/BracketList+Icon"/>
    <dgm:cxn modelId="{5080EB11-B066-46B2-AA5A-E524D557EB2D}" type="presParOf" srcId="{C92BBC65-6A4F-4962-A832-60577AF643DA}" destId="{25BB5AD4-6478-4746-BC73-D7CE21A867D1}" srcOrd="1" destOrd="0" presId="urn:diagrams.loki3.com/BracketList+Icon"/>
    <dgm:cxn modelId="{38B2DB94-8360-4E5C-9582-4D0432EA4049}" type="presParOf" srcId="{C92BBC65-6A4F-4962-A832-60577AF643DA}" destId="{F5A1B379-2D2A-441A-8F7E-AF6BB0DC845A}" srcOrd="2" destOrd="0" presId="urn:diagrams.loki3.com/BracketList+Icon"/>
    <dgm:cxn modelId="{116B164D-C836-4011-8507-31ACB98AA6DA}" type="presParOf" srcId="{C92BBC65-6A4F-4962-A832-60577AF643DA}" destId="{187304FD-BB1D-47AF-ACF6-327289E0AD70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0168E76B-93A7-44BE-93A6-6BB80F200E80}" type="doc">
      <dgm:prSet loTypeId="urn:diagrams.loki3.com/BracketList+Icon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7C4B756-9C8F-4A99-8389-47281158FD14}">
      <dgm:prSet phldrT="[Текст]"/>
      <dgm:spPr/>
      <dgm:t>
        <a:bodyPr/>
        <a:lstStyle/>
        <a:p>
          <a:r>
            <a:rPr lang="ru-RU" dirty="0"/>
            <a:t>Аудит</a:t>
          </a:r>
        </a:p>
      </dgm:t>
    </dgm:pt>
    <dgm:pt modelId="{1508D5BA-5331-487D-A73F-1D187D315B4C}" type="parTrans" cxnId="{E2CB0AD3-711E-4047-B930-3B864A0727BD}">
      <dgm:prSet/>
      <dgm:spPr/>
      <dgm:t>
        <a:bodyPr/>
        <a:lstStyle/>
        <a:p>
          <a:endParaRPr lang="ru-RU"/>
        </a:p>
      </dgm:t>
    </dgm:pt>
    <dgm:pt modelId="{F2AF71ED-5AF0-4C8F-85C7-3B4866C7EDB2}" type="sibTrans" cxnId="{E2CB0AD3-711E-4047-B930-3B864A0727BD}">
      <dgm:prSet/>
      <dgm:spPr/>
      <dgm:t>
        <a:bodyPr/>
        <a:lstStyle/>
        <a:p>
          <a:endParaRPr lang="ru-RU"/>
        </a:p>
      </dgm:t>
    </dgm:pt>
    <dgm:pt modelId="{29F366EE-B990-4F06-8878-F3E4199E0A8E}">
      <dgm:prSet phldrT="[Текст]"/>
      <dgm:spPr/>
      <dgm:t>
        <a:bodyPr/>
        <a:lstStyle/>
        <a:p>
          <a:r>
            <a:rPr lang="ru-RU" dirty="0"/>
            <a:t>регистрация событий, представляющих возможную опасность</a:t>
          </a:r>
        </a:p>
      </dgm:t>
    </dgm:pt>
    <dgm:pt modelId="{11391F78-AC03-4410-B3B8-B9667FA80E0B}" type="parTrans" cxnId="{84E3ADF4-5F0C-4135-9FF0-0E334074917A}">
      <dgm:prSet/>
      <dgm:spPr/>
      <dgm:t>
        <a:bodyPr/>
        <a:lstStyle/>
        <a:p>
          <a:endParaRPr lang="ru-RU"/>
        </a:p>
      </dgm:t>
    </dgm:pt>
    <dgm:pt modelId="{DE5DBE09-9EDD-48A9-90FD-3C069B17775C}" type="sibTrans" cxnId="{84E3ADF4-5F0C-4135-9FF0-0E334074917A}">
      <dgm:prSet/>
      <dgm:spPr/>
      <dgm:t>
        <a:bodyPr/>
        <a:lstStyle/>
        <a:p>
          <a:endParaRPr lang="ru-RU"/>
        </a:p>
      </dgm:t>
    </dgm:pt>
    <dgm:pt modelId="{7E297F0E-838D-4859-A23C-660019D9D32E}">
      <dgm:prSet phldrT="[Текст]"/>
      <dgm:spPr/>
      <dgm:t>
        <a:bodyPr/>
        <a:lstStyle/>
        <a:p>
          <a:r>
            <a:rPr lang="ru-RU" dirty="0"/>
            <a:t>Журнал аудита</a:t>
          </a:r>
        </a:p>
      </dgm:t>
    </dgm:pt>
    <dgm:pt modelId="{6AC41138-672A-4C59-8A1C-6AE3C7AD4C9E}" type="parTrans" cxnId="{32F60E9B-2272-4F7C-8254-E6EDA16630D9}">
      <dgm:prSet/>
      <dgm:spPr/>
      <dgm:t>
        <a:bodyPr/>
        <a:lstStyle/>
        <a:p>
          <a:endParaRPr lang="ru-RU"/>
        </a:p>
      </dgm:t>
    </dgm:pt>
    <dgm:pt modelId="{62030E75-3F05-4278-BF33-C070DED6F4F2}" type="sibTrans" cxnId="{32F60E9B-2272-4F7C-8254-E6EDA16630D9}">
      <dgm:prSet/>
      <dgm:spPr/>
      <dgm:t>
        <a:bodyPr/>
        <a:lstStyle/>
        <a:p>
          <a:endParaRPr lang="ru-RU"/>
        </a:p>
      </dgm:t>
    </dgm:pt>
    <dgm:pt modelId="{920CF84C-1D7F-49F2-8E90-659D2DF89E66}">
      <dgm:prSet phldrT="[Текст]"/>
      <dgm:spPr/>
      <dgm:t>
        <a:bodyPr/>
        <a:lstStyle/>
        <a:p>
          <a:r>
            <a:rPr lang="ru-RU" dirty="0"/>
            <a:t>специальный журнал для регистрации</a:t>
          </a:r>
        </a:p>
      </dgm:t>
    </dgm:pt>
    <dgm:pt modelId="{F1358C4F-C4A2-43F9-96A2-0E4915DCB5D2}" type="parTrans" cxnId="{6C46FCF0-0A1F-4DCF-8C96-9F35BAB80D76}">
      <dgm:prSet/>
      <dgm:spPr/>
      <dgm:t>
        <a:bodyPr/>
        <a:lstStyle/>
        <a:p>
          <a:endParaRPr lang="ru-RU"/>
        </a:p>
      </dgm:t>
    </dgm:pt>
    <dgm:pt modelId="{80BB0A36-86C1-47B3-8AF6-BF14A90175F6}" type="sibTrans" cxnId="{6C46FCF0-0A1F-4DCF-8C96-9F35BAB80D76}">
      <dgm:prSet/>
      <dgm:spPr/>
      <dgm:t>
        <a:bodyPr/>
        <a:lstStyle/>
        <a:p>
          <a:endParaRPr lang="ru-RU"/>
        </a:p>
      </dgm:t>
    </dgm:pt>
    <dgm:pt modelId="{1532874B-71C8-4310-9223-40A350FC1518}">
      <dgm:prSet phldrT="[Текст]"/>
      <dgm:spPr/>
      <dgm:t>
        <a:bodyPr/>
        <a:lstStyle/>
        <a:p>
          <a:r>
            <a:rPr lang="ru-RU" dirty="0"/>
            <a:t>Пользователь системы, обладающий правом чтения журнала аудита</a:t>
          </a:r>
        </a:p>
      </dgm:t>
    </dgm:pt>
    <dgm:pt modelId="{2C827D98-C9EE-40AF-82C6-45381C0B5C60}" type="parTrans" cxnId="{ABF2A662-C0C3-4BBD-A946-CF666A7ABEFA}">
      <dgm:prSet/>
      <dgm:spPr/>
      <dgm:t>
        <a:bodyPr/>
        <a:lstStyle/>
        <a:p>
          <a:endParaRPr lang="ru-RU"/>
        </a:p>
      </dgm:t>
    </dgm:pt>
    <dgm:pt modelId="{8F8E6DCD-77A3-4821-9412-EA78E8BDAEB5}" type="sibTrans" cxnId="{ABF2A662-C0C3-4BBD-A946-CF666A7ABEFA}">
      <dgm:prSet/>
      <dgm:spPr/>
      <dgm:t>
        <a:bodyPr/>
        <a:lstStyle/>
        <a:p>
          <a:endParaRPr lang="ru-RU"/>
        </a:p>
      </dgm:t>
    </dgm:pt>
    <dgm:pt modelId="{72BBD86F-B118-4682-A72F-482B9FF90584}">
      <dgm:prSet phldrT="[Текст]"/>
      <dgm:spPr/>
      <dgm:t>
        <a:bodyPr/>
        <a:lstStyle/>
        <a:p>
          <a:r>
            <a:rPr lang="ru-RU" dirty="0"/>
            <a:t>Аудитор</a:t>
          </a:r>
        </a:p>
      </dgm:t>
    </dgm:pt>
    <dgm:pt modelId="{B92928BD-9BEF-4A75-AE8D-8396E2E30F50}" type="parTrans" cxnId="{7BA5ACD4-A50D-4CFB-9DD1-0C62E50DD334}">
      <dgm:prSet/>
      <dgm:spPr/>
      <dgm:t>
        <a:bodyPr/>
        <a:lstStyle/>
        <a:p>
          <a:endParaRPr lang="ru-RU"/>
        </a:p>
      </dgm:t>
    </dgm:pt>
    <dgm:pt modelId="{41DEA4E2-B4E0-4139-8DA8-B62370E8170A}" type="sibTrans" cxnId="{7BA5ACD4-A50D-4CFB-9DD1-0C62E50DD334}">
      <dgm:prSet/>
      <dgm:spPr/>
      <dgm:t>
        <a:bodyPr/>
        <a:lstStyle/>
        <a:p>
          <a:endParaRPr lang="ru-RU"/>
        </a:p>
      </dgm:t>
    </dgm:pt>
    <dgm:pt modelId="{E3DCB28D-E5ED-457C-A74D-77F9E1702919}" type="pres">
      <dgm:prSet presAssocID="{0168E76B-93A7-44BE-93A6-6BB80F200E80}" presName="Name0" presStyleCnt="0">
        <dgm:presLayoutVars>
          <dgm:dir/>
          <dgm:animLvl val="lvl"/>
          <dgm:resizeHandles val="exact"/>
        </dgm:presLayoutVars>
      </dgm:prSet>
      <dgm:spPr/>
    </dgm:pt>
    <dgm:pt modelId="{A88261E5-22DF-4E36-85D0-B49AD0353737}" type="pres">
      <dgm:prSet presAssocID="{57C4B756-9C8F-4A99-8389-47281158FD14}" presName="linNode" presStyleCnt="0"/>
      <dgm:spPr/>
    </dgm:pt>
    <dgm:pt modelId="{0F57969C-B4C4-4954-BE59-CA7E6CABA292}" type="pres">
      <dgm:prSet presAssocID="{57C4B756-9C8F-4A99-8389-47281158FD14}" presName="parTx" presStyleLbl="revTx" presStyleIdx="0" presStyleCnt="3">
        <dgm:presLayoutVars>
          <dgm:chMax val="1"/>
          <dgm:bulletEnabled val="1"/>
        </dgm:presLayoutVars>
      </dgm:prSet>
      <dgm:spPr/>
    </dgm:pt>
    <dgm:pt modelId="{03F772F1-4A37-4622-A53A-83613ED48935}" type="pres">
      <dgm:prSet presAssocID="{57C4B756-9C8F-4A99-8389-47281158FD14}" presName="bracket" presStyleLbl="parChTrans1D1" presStyleIdx="0" presStyleCnt="3"/>
      <dgm:spPr/>
    </dgm:pt>
    <dgm:pt modelId="{514C2F96-C66F-4D58-97D9-A7A256E7B44C}" type="pres">
      <dgm:prSet presAssocID="{57C4B756-9C8F-4A99-8389-47281158FD14}" presName="spH" presStyleCnt="0"/>
      <dgm:spPr/>
    </dgm:pt>
    <dgm:pt modelId="{95F6AD6B-8B42-4F63-A210-21FBDD6C973F}" type="pres">
      <dgm:prSet presAssocID="{57C4B756-9C8F-4A99-8389-47281158FD14}" presName="desTx" presStyleLbl="node1" presStyleIdx="0" presStyleCnt="3">
        <dgm:presLayoutVars>
          <dgm:bulletEnabled val="1"/>
        </dgm:presLayoutVars>
      </dgm:prSet>
      <dgm:spPr/>
    </dgm:pt>
    <dgm:pt modelId="{F29137CA-7183-4DF2-B9BF-5F0432EB3137}" type="pres">
      <dgm:prSet presAssocID="{F2AF71ED-5AF0-4C8F-85C7-3B4866C7EDB2}" presName="spV" presStyleCnt="0"/>
      <dgm:spPr/>
    </dgm:pt>
    <dgm:pt modelId="{32E6C361-281A-49A2-AD0D-5FF7F9B00303}" type="pres">
      <dgm:prSet presAssocID="{7E297F0E-838D-4859-A23C-660019D9D32E}" presName="linNode" presStyleCnt="0"/>
      <dgm:spPr/>
    </dgm:pt>
    <dgm:pt modelId="{BF5EF83D-3B20-4226-B00D-529B40AB95CC}" type="pres">
      <dgm:prSet presAssocID="{7E297F0E-838D-4859-A23C-660019D9D32E}" presName="parTx" presStyleLbl="revTx" presStyleIdx="1" presStyleCnt="3">
        <dgm:presLayoutVars>
          <dgm:chMax val="1"/>
          <dgm:bulletEnabled val="1"/>
        </dgm:presLayoutVars>
      </dgm:prSet>
      <dgm:spPr/>
    </dgm:pt>
    <dgm:pt modelId="{A9FBE5AE-4B9E-48D3-9420-094B99F77199}" type="pres">
      <dgm:prSet presAssocID="{7E297F0E-838D-4859-A23C-660019D9D32E}" presName="bracket" presStyleLbl="parChTrans1D1" presStyleIdx="1" presStyleCnt="3"/>
      <dgm:spPr/>
    </dgm:pt>
    <dgm:pt modelId="{14B66CD6-29AD-4EBF-A250-66C86DF22D3F}" type="pres">
      <dgm:prSet presAssocID="{7E297F0E-838D-4859-A23C-660019D9D32E}" presName="spH" presStyleCnt="0"/>
      <dgm:spPr/>
    </dgm:pt>
    <dgm:pt modelId="{24E32C6D-16AA-4929-B01D-FD7972C47644}" type="pres">
      <dgm:prSet presAssocID="{7E297F0E-838D-4859-A23C-660019D9D32E}" presName="desTx" presStyleLbl="node1" presStyleIdx="1" presStyleCnt="3" custLinFactNeighborX="2444" custLinFactNeighborY="-4057">
        <dgm:presLayoutVars>
          <dgm:bulletEnabled val="1"/>
        </dgm:presLayoutVars>
      </dgm:prSet>
      <dgm:spPr/>
    </dgm:pt>
    <dgm:pt modelId="{BD50A307-A007-46A9-B71F-C220D97BDFA6}" type="pres">
      <dgm:prSet presAssocID="{62030E75-3F05-4278-BF33-C070DED6F4F2}" presName="spV" presStyleCnt="0"/>
      <dgm:spPr/>
    </dgm:pt>
    <dgm:pt modelId="{8F348512-EDA1-466C-8322-FA9E82F0AB6C}" type="pres">
      <dgm:prSet presAssocID="{72BBD86F-B118-4682-A72F-482B9FF90584}" presName="linNode" presStyleCnt="0"/>
      <dgm:spPr/>
    </dgm:pt>
    <dgm:pt modelId="{8A6A42A9-16AA-4B95-9279-E66BBAC8CC5F}" type="pres">
      <dgm:prSet presAssocID="{72BBD86F-B118-4682-A72F-482B9FF90584}" presName="parTx" presStyleLbl="revTx" presStyleIdx="2" presStyleCnt="3">
        <dgm:presLayoutVars>
          <dgm:chMax val="1"/>
          <dgm:bulletEnabled val="1"/>
        </dgm:presLayoutVars>
      </dgm:prSet>
      <dgm:spPr/>
    </dgm:pt>
    <dgm:pt modelId="{DD68929F-FB65-460F-8DF4-D4708825F8F4}" type="pres">
      <dgm:prSet presAssocID="{72BBD86F-B118-4682-A72F-482B9FF90584}" presName="bracket" presStyleLbl="parChTrans1D1" presStyleIdx="2" presStyleCnt="3"/>
      <dgm:spPr/>
    </dgm:pt>
    <dgm:pt modelId="{80826CA2-EAE9-4CE2-8EDB-D51631388983}" type="pres">
      <dgm:prSet presAssocID="{72BBD86F-B118-4682-A72F-482B9FF90584}" presName="spH" presStyleCnt="0"/>
      <dgm:spPr/>
    </dgm:pt>
    <dgm:pt modelId="{72D361FF-8D87-4FD3-A666-F5FD1F30A57C}" type="pres">
      <dgm:prSet presAssocID="{72BBD86F-B118-4682-A72F-482B9FF90584}" presName="desTx" presStyleLbl="node1" presStyleIdx="2" presStyleCnt="3">
        <dgm:presLayoutVars>
          <dgm:bulletEnabled val="1"/>
        </dgm:presLayoutVars>
      </dgm:prSet>
      <dgm:spPr/>
    </dgm:pt>
  </dgm:ptLst>
  <dgm:cxnLst>
    <dgm:cxn modelId="{BAD4C61E-7336-4B11-8808-C7033CF058A1}" type="presOf" srcId="{72BBD86F-B118-4682-A72F-482B9FF90584}" destId="{8A6A42A9-16AA-4B95-9279-E66BBAC8CC5F}" srcOrd="0" destOrd="0" presId="urn:diagrams.loki3.com/BracketList+Icon"/>
    <dgm:cxn modelId="{65C2A627-7C73-49F4-96F3-D6BC4D4EAB90}" type="presOf" srcId="{0168E76B-93A7-44BE-93A6-6BB80F200E80}" destId="{E3DCB28D-E5ED-457C-A74D-77F9E1702919}" srcOrd="0" destOrd="0" presId="urn:diagrams.loki3.com/BracketList+Icon"/>
    <dgm:cxn modelId="{414FC836-EE89-461F-83E0-D755A3A6DA2A}" type="presOf" srcId="{7E297F0E-838D-4859-A23C-660019D9D32E}" destId="{BF5EF83D-3B20-4226-B00D-529B40AB95CC}" srcOrd="0" destOrd="0" presId="urn:diagrams.loki3.com/BracketList+Icon"/>
    <dgm:cxn modelId="{0DC0555D-C369-45EB-891B-0FA1ECABE841}" type="presOf" srcId="{920CF84C-1D7F-49F2-8E90-659D2DF89E66}" destId="{24E32C6D-16AA-4929-B01D-FD7972C47644}" srcOrd="0" destOrd="0" presId="urn:diagrams.loki3.com/BracketList+Icon"/>
    <dgm:cxn modelId="{FF883D5E-CB77-41E0-9AD6-098C7C7A7BA8}" type="presOf" srcId="{57C4B756-9C8F-4A99-8389-47281158FD14}" destId="{0F57969C-B4C4-4954-BE59-CA7E6CABA292}" srcOrd="0" destOrd="0" presId="urn:diagrams.loki3.com/BracketList+Icon"/>
    <dgm:cxn modelId="{ABF2A662-C0C3-4BBD-A946-CF666A7ABEFA}" srcId="{72BBD86F-B118-4682-A72F-482B9FF90584}" destId="{1532874B-71C8-4310-9223-40A350FC1518}" srcOrd="0" destOrd="0" parTransId="{2C827D98-C9EE-40AF-82C6-45381C0B5C60}" sibTransId="{8F8E6DCD-77A3-4821-9412-EA78E8BDAEB5}"/>
    <dgm:cxn modelId="{CF43AE46-C7B5-4083-8BF2-EFA19DA4A6D2}" type="presOf" srcId="{29F366EE-B990-4F06-8878-F3E4199E0A8E}" destId="{95F6AD6B-8B42-4F63-A210-21FBDD6C973F}" srcOrd="0" destOrd="0" presId="urn:diagrams.loki3.com/BracketList+Icon"/>
    <dgm:cxn modelId="{4C277874-5697-4315-A929-738165E90CB1}" type="presOf" srcId="{1532874B-71C8-4310-9223-40A350FC1518}" destId="{72D361FF-8D87-4FD3-A666-F5FD1F30A57C}" srcOrd="0" destOrd="0" presId="urn:diagrams.loki3.com/BracketList+Icon"/>
    <dgm:cxn modelId="{32F60E9B-2272-4F7C-8254-E6EDA16630D9}" srcId="{0168E76B-93A7-44BE-93A6-6BB80F200E80}" destId="{7E297F0E-838D-4859-A23C-660019D9D32E}" srcOrd="1" destOrd="0" parTransId="{6AC41138-672A-4C59-8A1C-6AE3C7AD4C9E}" sibTransId="{62030E75-3F05-4278-BF33-C070DED6F4F2}"/>
    <dgm:cxn modelId="{E2CB0AD3-711E-4047-B930-3B864A0727BD}" srcId="{0168E76B-93A7-44BE-93A6-6BB80F200E80}" destId="{57C4B756-9C8F-4A99-8389-47281158FD14}" srcOrd="0" destOrd="0" parTransId="{1508D5BA-5331-487D-A73F-1D187D315B4C}" sibTransId="{F2AF71ED-5AF0-4C8F-85C7-3B4866C7EDB2}"/>
    <dgm:cxn modelId="{7BA5ACD4-A50D-4CFB-9DD1-0C62E50DD334}" srcId="{0168E76B-93A7-44BE-93A6-6BB80F200E80}" destId="{72BBD86F-B118-4682-A72F-482B9FF90584}" srcOrd="2" destOrd="0" parTransId="{B92928BD-9BEF-4A75-AE8D-8396E2E30F50}" sibTransId="{41DEA4E2-B4E0-4139-8DA8-B62370E8170A}"/>
    <dgm:cxn modelId="{6C46FCF0-0A1F-4DCF-8C96-9F35BAB80D76}" srcId="{7E297F0E-838D-4859-A23C-660019D9D32E}" destId="{920CF84C-1D7F-49F2-8E90-659D2DF89E66}" srcOrd="0" destOrd="0" parTransId="{F1358C4F-C4A2-43F9-96A2-0E4915DCB5D2}" sibTransId="{80BB0A36-86C1-47B3-8AF6-BF14A90175F6}"/>
    <dgm:cxn modelId="{84E3ADF4-5F0C-4135-9FF0-0E334074917A}" srcId="{57C4B756-9C8F-4A99-8389-47281158FD14}" destId="{29F366EE-B990-4F06-8878-F3E4199E0A8E}" srcOrd="0" destOrd="0" parTransId="{11391F78-AC03-4410-B3B8-B9667FA80E0B}" sibTransId="{DE5DBE09-9EDD-48A9-90FD-3C069B17775C}"/>
    <dgm:cxn modelId="{E997BB65-4F38-4CFA-B0A5-889030E7A172}" type="presParOf" srcId="{E3DCB28D-E5ED-457C-A74D-77F9E1702919}" destId="{A88261E5-22DF-4E36-85D0-B49AD0353737}" srcOrd="0" destOrd="0" presId="urn:diagrams.loki3.com/BracketList+Icon"/>
    <dgm:cxn modelId="{48D56A42-B181-4CB5-9A50-1AD45DAB3E10}" type="presParOf" srcId="{A88261E5-22DF-4E36-85D0-B49AD0353737}" destId="{0F57969C-B4C4-4954-BE59-CA7E6CABA292}" srcOrd="0" destOrd="0" presId="urn:diagrams.loki3.com/BracketList+Icon"/>
    <dgm:cxn modelId="{69185F9F-594A-491F-BDC6-BFFBF657328D}" type="presParOf" srcId="{A88261E5-22DF-4E36-85D0-B49AD0353737}" destId="{03F772F1-4A37-4622-A53A-83613ED48935}" srcOrd="1" destOrd="0" presId="urn:diagrams.loki3.com/BracketList+Icon"/>
    <dgm:cxn modelId="{E7A39CEE-D2BC-4FD1-A51D-FE4C31983401}" type="presParOf" srcId="{A88261E5-22DF-4E36-85D0-B49AD0353737}" destId="{514C2F96-C66F-4D58-97D9-A7A256E7B44C}" srcOrd="2" destOrd="0" presId="urn:diagrams.loki3.com/BracketList+Icon"/>
    <dgm:cxn modelId="{CA12A952-C702-4187-B632-E347E7953FA1}" type="presParOf" srcId="{A88261E5-22DF-4E36-85D0-B49AD0353737}" destId="{95F6AD6B-8B42-4F63-A210-21FBDD6C973F}" srcOrd="3" destOrd="0" presId="urn:diagrams.loki3.com/BracketList+Icon"/>
    <dgm:cxn modelId="{0861D662-1E7D-4D8E-B369-BE4FC604C2DF}" type="presParOf" srcId="{E3DCB28D-E5ED-457C-A74D-77F9E1702919}" destId="{F29137CA-7183-4DF2-B9BF-5F0432EB3137}" srcOrd="1" destOrd="0" presId="urn:diagrams.loki3.com/BracketList+Icon"/>
    <dgm:cxn modelId="{D96EA7DB-ADA5-4B2F-8A4A-35D9BF0BFC95}" type="presParOf" srcId="{E3DCB28D-E5ED-457C-A74D-77F9E1702919}" destId="{32E6C361-281A-49A2-AD0D-5FF7F9B00303}" srcOrd="2" destOrd="0" presId="urn:diagrams.loki3.com/BracketList+Icon"/>
    <dgm:cxn modelId="{74B7A0CC-E693-478C-A85A-AA40F9000339}" type="presParOf" srcId="{32E6C361-281A-49A2-AD0D-5FF7F9B00303}" destId="{BF5EF83D-3B20-4226-B00D-529B40AB95CC}" srcOrd="0" destOrd="0" presId="urn:diagrams.loki3.com/BracketList+Icon"/>
    <dgm:cxn modelId="{87269E45-A44F-4B41-8A4A-BEB50FA61AF4}" type="presParOf" srcId="{32E6C361-281A-49A2-AD0D-5FF7F9B00303}" destId="{A9FBE5AE-4B9E-48D3-9420-094B99F77199}" srcOrd="1" destOrd="0" presId="urn:diagrams.loki3.com/BracketList+Icon"/>
    <dgm:cxn modelId="{FBC7F0C4-CDB5-4A96-AB52-A6D0632AC30D}" type="presParOf" srcId="{32E6C361-281A-49A2-AD0D-5FF7F9B00303}" destId="{14B66CD6-29AD-4EBF-A250-66C86DF22D3F}" srcOrd="2" destOrd="0" presId="urn:diagrams.loki3.com/BracketList+Icon"/>
    <dgm:cxn modelId="{E22BB92C-F753-46D7-9DDB-2D105A719F19}" type="presParOf" srcId="{32E6C361-281A-49A2-AD0D-5FF7F9B00303}" destId="{24E32C6D-16AA-4929-B01D-FD7972C47644}" srcOrd="3" destOrd="0" presId="urn:diagrams.loki3.com/BracketList+Icon"/>
    <dgm:cxn modelId="{79B1458E-6835-419E-A2D2-FC4EF157CEE8}" type="presParOf" srcId="{E3DCB28D-E5ED-457C-A74D-77F9E1702919}" destId="{BD50A307-A007-46A9-B71F-C220D97BDFA6}" srcOrd="3" destOrd="0" presId="urn:diagrams.loki3.com/BracketList+Icon"/>
    <dgm:cxn modelId="{741D8EDC-CDA5-4FAA-A0ED-DB996B0217A5}" type="presParOf" srcId="{E3DCB28D-E5ED-457C-A74D-77F9E1702919}" destId="{8F348512-EDA1-466C-8322-FA9E82F0AB6C}" srcOrd="4" destOrd="0" presId="urn:diagrams.loki3.com/BracketList+Icon"/>
    <dgm:cxn modelId="{5FAF94C2-3441-474B-A9FA-76435E8BA1D5}" type="presParOf" srcId="{8F348512-EDA1-466C-8322-FA9E82F0AB6C}" destId="{8A6A42A9-16AA-4B95-9279-E66BBAC8CC5F}" srcOrd="0" destOrd="0" presId="urn:diagrams.loki3.com/BracketList+Icon"/>
    <dgm:cxn modelId="{26A8B835-FA07-40A7-BCBC-8E6D0DB8FCAB}" type="presParOf" srcId="{8F348512-EDA1-466C-8322-FA9E82F0AB6C}" destId="{DD68929F-FB65-460F-8DF4-D4708825F8F4}" srcOrd="1" destOrd="0" presId="urn:diagrams.loki3.com/BracketList+Icon"/>
    <dgm:cxn modelId="{828266AC-C799-4E6E-BFDE-6DB4DA8D5888}" type="presParOf" srcId="{8F348512-EDA1-466C-8322-FA9E82F0AB6C}" destId="{80826CA2-EAE9-4CE2-8EDB-D51631388983}" srcOrd="2" destOrd="0" presId="urn:diagrams.loki3.com/BracketList+Icon"/>
    <dgm:cxn modelId="{6109CAA1-A58B-48FD-9162-D57D28A1D326}" type="presParOf" srcId="{8F348512-EDA1-466C-8322-FA9E82F0AB6C}" destId="{72D361FF-8D87-4FD3-A666-F5FD1F30A57C}" srcOrd="3" destOrd="0" presId="urn:diagrams.loki3.com/BracketLis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66C30A83-9E87-43DD-B05A-32A3545E1688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B707415-5AF5-47C6-AD0B-F83F7AC8E69D}">
      <dgm:prSet phldrT="[Текст]" custT="1"/>
      <dgm:spPr/>
      <dgm:t>
        <a:bodyPr/>
        <a:lstStyle/>
        <a:p>
          <a:r>
            <a:rPr lang="ru-RU" sz="100" dirty="0"/>
            <a:t> </a:t>
          </a:r>
        </a:p>
      </dgm:t>
    </dgm:pt>
    <dgm:pt modelId="{E877E3A3-AC83-411A-9CDC-EED205E08D8A}" type="parTrans" cxnId="{83AF1E00-220B-49FF-B7D4-E2626D193650}">
      <dgm:prSet/>
      <dgm:spPr/>
      <dgm:t>
        <a:bodyPr/>
        <a:lstStyle/>
        <a:p>
          <a:endParaRPr lang="ru-RU"/>
        </a:p>
      </dgm:t>
    </dgm:pt>
    <dgm:pt modelId="{683AA26F-41D6-4E45-89AF-4F926B74D6AC}" type="sibTrans" cxnId="{83AF1E00-220B-49FF-B7D4-E2626D193650}">
      <dgm:prSet/>
      <dgm:spPr/>
      <dgm:t>
        <a:bodyPr/>
        <a:lstStyle/>
        <a:p>
          <a:endParaRPr lang="ru-RU"/>
        </a:p>
      </dgm:t>
    </dgm:pt>
    <dgm:pt modelId="{F5D0B5A6-C964-4FF9-8D38-5C81AEF80D31}">
      <dgm:prSet phldrT="[Текст]"/>
      <dgm:spPr/>
      <dgm:t>
        <a:bodyPr/>
        <a:lstStyle/>
        <a:p>
          <a:r>
            <a:rPr lang="ru-RU" dirty="0"/>
            <a:t>Обнаружение попыток вторжения</a:t>
          </a:r>
        </a:p>
      </dgm:t>
    </dgm:pt>
    <dgm:pt modelId="{FFFE65E4-10F2-49A4-8F02-7B38F4BC23E3}" type="parTrans" cxnId="{E2A89550-FF07-4315-A9D4-150DEF0D8B5E}">
      <dgm:prSet/>
      <dgm:spPr/>
      <dgm:t>
        <a:bodyPr/>
        <a:lstStyle/>
        <a:p>
          <a:endParaRPr lang="ru-RU"/>
        </a:p>
      </dgm:t>
    </dgm:pt>
    <dgm:pt modelId="{83D983E0-B098-4849-88DB-430A96492C26}" type="sibTrans" cxnId="{E2A89550-FF07-4315-A9D4-150DEF0D8B5E}">
      <dgm:prSet/>
      <dgm:spPr/>
      <dgm:t>
        <a:bodyPr/>
        <a:lstStyle/>
        <a:p>
          <a:endParaRPr lang="ru-RU"/>
        </a:p>
      </dgm:t>
    </dgm:pt>
    <dgm:pt modelId="{D956ECCE-FFA0-4781-81D0-34BEFBAD3619}">
      <dgm:prSet phldrT="[Текст]" custT="1"/>
      <dgm:spPr/>
      <dgm:t>
        <a:bodyPr/>
        <a:lstStyle/>
        <a:p>
          <a:r>
            <a:rPr lang="ru-RU" sz="100" dirty="0"/>
            <a:t> </a:t>
          </a:r>
        </a:p>
      </dgm:t>
    </dgm:pt>
    <dgm:pt modelId="{39AB1AE7-47A0-44D2-A419-0CDFC8F1D196}" type="parTrans" cxnId="{E86D9B10-66F1-40D0-B7C6-0A39BCD99AF2}">
      <dgm:prSet/>
      <dgm:spPr/>
      <dgm:t>
        <a:bodyPr/>
        <a:lstStyle/>
        <a:p>
          <a:endParaRPr lang="ru-RU"/>
        </a:p>
      </dgm:t>
    </dgm:pt>
    <dgm:pt modelId="{1F623BD7-90A8-45ED-AC6F-0131F16EDDB5}" type="sibTrans" cxnId="{E86D9B10-66F1-40D0-B7C6-0A39BCD99AF2}">
      <dgm:prSet/>
      <dgm:spPr/>
      <dgm:t>
        <a:bodyPr/>
        <a:lstStyle/>
        <a:p>
          <a:endParaRPr lang="ru-RU"/>
        </a:p>
      </dgm:t>
    </dgm:pt>
    <dgm:pt modelId="{24F1BCDE-B0EF-4E71-97C2-20E56F8527AC}">
      <dgm:prSet phldrT="[Текст]"/>
      <dgm:spPr/>
      <dgm:t>
        <a:bodyPr/>
        <a:lstStyle/>
        <a:p>
          <a:r>
            <a:rPr lang="ru-RU" dirty="0"/>
            <a:t>Обнаружение злонамеренных попыток от случайных</a:t>
          </a:r>
        </a:p>
      </dgm:t>
    </dgm:pt>
    <dgm:pt modelId="{73B77D38-39F5-405C-9A45-137752E06A8D}" type="parTrans" cxnId="{A5B87E12-D790-409F-93B5-058E96A9D644}">
      <dgm:prSet/>
      <dgm:spPr/>
      <dgm:t>
        <a:bodyPr/>
        <a:lstStyle/>
        <a:p>
          <a:endParaRPr lang="ru-RU"/>
        </a:p>
      </dgm:t>
    </dgm:pt>
    <dgm:pt modelId="{8DA0B703-9F77-4C93-96C5-8172A1A29F31}" type="sibTrans" cxnId="{A5B87E12-D790-409F-93B5-058E96A9D644}">
      <dgm:prSet/>
      <dgm:spPr/>
      <dgm:t>
        <a:bodyPr/>
        <a:lstStyle/>
        <a:p>
          <a:endParaRPr lang="ru-RU"/>
        </a:p>
      </dgm:t>
    </dgm:pt>
    <dgm:pt modelId="{493EFEFA-1397-47D1-9E1A-58C12686BB1B}">
      <dgm:prSet phldrT="[Текст]"/>
      <dgm:spPr/>
      <dgm:t>
        <a:bodyPr/>
        <a:lstStyle/>
        <a:p>
          <a:r>
            <a:rPr lang="ru-RU" dirty="0"/>
            <a:t>Просмотр истории действий</a:t>
          </a:r>
        </a:p>
      </dgm:t>
    </dgm:pt>
    <dgm:pt modelId="{BC035734-72D8-49BB-A8BB-80282130042E}" type="parTrans" cxnId="{F4B55C09-FAD1-4D19-9B34-134F349C8C90}">
      <dgm:prSet/>
      <dgm:spPr/>
      <dgm:t>
        <a:bodyPr/>
        <a:lstStyle/>
        <a:p>
          <a:endParaRPr lang="ru-RU"/>
        </a:p>
      </dgm:t>
    </dgm:pt>
    <dgm:pt modelId="{ABD63532-E88F-4464-8D39-F00E423F7BB5}" type="sibTrans" cxnId="{F4B55C09-FAD1-4D19-9B34-134F349C8C90}">
      <dgm:prSet/>
      <dgm:spPr/>
      <dgm:t>
        <a:bodyPr/>
        <a:lstStyle/>
        <a:p>
          <a:endParaRPr lang="ru-RU"/>
        </a:p>
      </dgm:t>
    </dgm:pt>
    <dgm:pt modelId="{634E9D36-EB9B-4CC2-8910-9E143C596526}">
      <dgm:prSet phldrT="[Текст]"/>
      <dgm:spPr/>
      <dgm:t>
        <a:bodyPr/>
        <a:lstStyle/>
        <a:p>
          <a:r>
            <a:rPr lang="ru-RU" dirty="0"/>
            <a:t>Получение информации об успешной атаке (когда и как)</a:t>
          </a:r>
        </a:p>
      </dgm:t>
    </dgm:pt>
    <dgm:pt modelId="{85D48A2D-A906-4778-8805-039B90587E4F}" type="parTrans" cxnId="{0E052AD5-1358-4B96-95D0-1C613E095F4B}">
      <dgm:prSet/>
      <dgm:spPr/>
      <dgm:t>
        <a:bodyPr/>
        <a:lstStyle/>
        <a:p>
          <a:endParaRPr lang="ru-RU"/>
        </a:p>
      </dgm:t>
    </dgm:pt>
    <dgm:pt modelId="{43D93CE2-3192-4228-BF8F-4153A1D1ABB4}" type="sibTrans" cxnId="{0E052AD5-1358-4B96-95D0-1C613E095F4B}">
      <dgm:prSet/>
      <dgm:spPr/>
      <dgm:t>
        <a:bodyPr/>
        <a:lstStyle/>
        <a:p>
          <a:endParaRPr lang="ru-RU"/>
        </a:p>
      </dgm:t>
    </dgm:pt>
    <dgm:pt modelId="{8BDB3683-2A2E-42BE-8738-868EA33138B2}">
      <dgm:prSet phldrT="[Текст]" custT="1"/>
      <dgm:spPr/>
      <dgm:t>
        <a:bodyPr/>
        <a:lstStyle/>
        <a:p>
          <a:endParaRPr lang="ru-RU" sz="1000" dirty="0"/>
        </a:p>
      </dgm:t>
    </dgm:pt>
    <dgm:pt modelId="{C2504EAC-A838-47F3-9747-AC4C6582757C}" type="parTrans" cxnId="{6A6A7C1B-8CCF-4692-ABF7-CBBFEEF124FE}">
      <dgm:prSet/>
      <dgm:spPr/>
      <dgm:t>
        <a:bodyPr/>
        <a:lstStyle/>
        <a:p>
          <a:endParaRPr lang="ru-RU"/>
        </a:p>
      </dgm:t>
    </dgm:pt>
    <dgm:pt modelId="{7677C98C-8C1A-4D04-8380-508C33BACEA9}" type="sibTrans" cxnId="{6A6A7C1B-8CCF-4692-ABF7-CBBFEEF124FE}">
      <dgm:prSet/>
      <dgm:spPr/>
      <dgm:t>
        <a:bodyPr/>
        <a:lstStyle/>
        <a:p>
          <a:endParaRPr lang="ru-RU"/>
        </a:p>
      </dgm:t>
    </dgm:pt>
    <dgm:pt modelId="{CD84912E-06B8-4519-86FF-D526B4E58E2C}">
      <dgm:prSet phldrT="[Текст]" custT="1"/>
      <dgm:spPr/>
      <dgm:t>
        <a:bodyPr/>
        <a:lstStyle/>
        <a:p>
          <a:r>
            <a:rPr lang="ru-RU" sz="1400" dirty="0"/>
            <a:t> </a:t>
          </a:r>
          <a:endParaRPr lang="ru-RU" sz="100" dirty="0"/>
        </a:p>
      </dgm:t>
    </dgm:pt>
    <dgm:pt modelId="{94B1B8E1-D4C0-49F7-B1BF-C8BE0E2B2AC3}" type="sibTrans" cxnId="{CC05F34C-04DB-4B12-A1CA-2FE412158434}">
      <dgm:prSet/>
      <dgm:spPr/>
      <dgm:t>
        <a:bodyPr/>
        <a:lstStyle/>
        <a:p>
          <a:endParaRPr lang="ru-RU"/>
        </a:p>
      </dgm:t>
    </dgm:pt>
    <dgm:pt modelId="{586B93A2-B257-4F1B-B354-F0356B78EF97}" type="parTrans" cxnId="{CC05F34C-04DB-4B12-A1CA-2FE412158434}">
      <dgm:prSet/>
      <dgm:spPr/>
      <dgm:t>
        <a:bodyPr/>
        <a:lstStyle/>
        <a:p>
          <a:endParaRPr lang="ru-RU"/>
        </a:p>
      </dgm:t>
    </dgm:pt>
    <dgm:pt modelId="{BD640310-A7F7-46BD-820F-DFD1A6087CAD}" type="pres">
      <dgm:prSet presAssocID="{66C30A83-9E87-43DD-B05A-32A3545E1688}" presName="Name0" presStyleCnt="0">
        <dgm:presLayoutVars>
          <dgm:chMax/>
          <dgm:chPref/>
          <dgm:dir/>
        </dgm:presLayoutVars>
      </dgm:prSet>
      <dgm:spPr/>
    </dgm:pt>
    <dgm:pt modelId="{6C930944-2155-4082-B419-1367FEF0D78E}" type="pres">
      <dgm:prSet presAssocID="{8B707415-5AF5-47C6-AD0B-F83F7AC8E69D}" presName="parenttextcomposite" presStyleCnt="0"/>
      <dgm:spPr/>
    </dgm:pt>
    <dgm:pt modelId="{B2B31555-3225-416A-AE7D-EA97B54F2FAB}" type="pres">
      <dgm:prSet presAssocID="{8B707415-5AF5-47C6-AD0B-F83F7AC8E69D}" presName="parenttext" presStyleLbl="revTx" presStyleIdx="0" presStyleCnt="4" custScaleY="12066">
        <dgm:presLayoutVars>
          <dgm:chMax/>
          <dgm:chPref val="2"/>
          <dgm:bulletEnabled val="1"/>
        </dgm:presLayoutVars>
      </dgm:prSet>
      <dgm:spPr/>
    </dgm:pt>
    <dgm:pt modelId="{A830602A-DDCD-4EDC-A536-ABD00299696D}" type="pres">
      <dgm:prSet presAssocID="{8B707415-5AF5-47C6-AD0B-F83F7AC8E69D}" presName="composite" presStyleCnt="0"/>
      <dgm:spPr/>
    </dgm:pt>
    <dgm:pt modelId="{53DB634D-382F-4328-8E3F-75CD23A73EE9}" type="pres">
      <dgm:prSet presAssocID="{8B707415-5AF5-47C6-AD0B-F83F7AC8E69D}" presName="chevron1" presStyleLbl="alignNode1" presStyleIdx="0" presStyleCnt="28"/>
      <dgm:spPr/>
    </dgm:pt>
    <dgm:pt modelId="{B98D6B1C-9BD8-4789-A681-A220AEC7A618}" type="pres">
      <dgm:prSet presAssocID="{8B707415-5AF5-47C6-AD0B-F83F7AC8E69D}" presName="chevron2" presStyleLbl="alignNode1" presStyleIdx="1" presStyleCnt="28"/>
      <dgm:spPr/>
    </dgm:pt>
    <dgm:pt modelId="{7125649B-8B76-41D2-9A9F-84A03EBA9B6A}" type="pres">
      <dgm:prSet presAssocID="{8B707415-5AF5-47C6-AD0B-F83F7AC8E69D}" presName="chevron3" presStyleLbl="alignNode1" presStyleIdx="2" presStyleCnt="28"/>
      <dgm:spPr/>
    </dgm:pt>
    <dgm:pt modelId="{1C61F268-4D89-4A2F-8803-958891A99041}" type="pres">
      <dgm:prSet presAssocID="{8B707415-5AF5-47C6-AD0B-F83F7AC8E69D}" presName="chevron4" presStyleLbl="alignNode1" presStyleIdx="3" presStyleCnt="28"/>
      <dgm:spPr/>
    </dgm:pt>
    <dgm:pt modelId="{D2AAD811-549B-441C-82AE-52190DF9E181}" type="pres">
      <dgm:prSet presAssocID="{8B707415-5AF5-47C6-AD0B-F83F7AC8E69D}" presName="chevron5" presStyleLbl="alignNode1" presStyleIdx="4" presStyleCnt="28"/>
      <dgm:spPr/>
    </dgm:pt>
    <dgm:pt modelId="{E6A70264-FFE2-4976-BD4B-0A0AA76BB0AB}" type="pres">
      <dgm:prSet presAssocID="{8B707415-5AF5-47C6-AD0B-F83F7AC8E69D}" presName="chevron6" presStyleLbl="alignNode1" presStyleIdx="5" presStyleCnt="28"/>
      <dgm:spPr/>
    </dgm:pt>
    <dgm:pt modelId="{FC4DC0F0-1446-44A1-A026-400D6B9F262E}" type="pres">
      <dgm:prSet presAssocID="{8B707415-5AF5-47C6-AD0B-F83F7AC8E69D}" presName="chevron7" presStyleLbl="alignNode1" presStyleIdx="6" presStyleCnt="28"/>
      <dgm:spPr/>
    </dgm:pt>
    <dgm:pt modelId="{89912346-F423-402B-87ED-1A7D02BCA9AC}" type="pres">
      <dgm:prSet presAssocID="{8B707415-5AF5-47C6-AD0B-F83F7AC8E69D}" presName="childtext" presStyleLbl="solidFgAcc1" presStyleIdx="0" presStyleCnt="4">
        <dgm:presLayoutVars>
          <dgm:chMax/>
          <dgm:chPref val="0"/>
          <dgm:bulletEnabled val="1"/>
        </dgm:presLayoutVars>
      </dgm:prSet>
      <dgm:spPr/>
    </dgm:pt>
    <dgm:pt modelId="{014E426F-A272-4985-83F8-197F63F04C72}" type="pres">
      <dgm:prSet presAssocID="{683AA26F-41D6-4E45-89AF-4F926B74D6AC}" presName="sibTrans" presStyleCnt="0"/>
      <dgm:spPr/>
    </dgm:pt>
    <dgm:pt modelId="{5A479435-6C3A-4684-AFAC-E259668F6F67}" type="pres">
      <dgm:prSet presAssocID="{D956ECCE-FFA0-4781-81D0-34BEFBAD3619}" presName="parenttextcomposite" presStyleCnt="0"/>
      <dgm:spPr/>
    </dgm:pt>
    <dgm:pt modelId="{6D6D8CE5-5B07-4D03-8FA7-32C08B02A963}" type="pres">
      <dgm:prSet presAssocID="{D956ECCE-FFA0-4781-81D0-34BEFBAD3619}" presName="parenttext" presStyleLbl="revTx" presStyleIdx="1" presStyleCnt="4" custScaleY="16912">
        <dgm:presLayoutVars>
          <dgm:chMax/>
          <dgm:chPref val="2"/>
          <dgm:bulletEnabled val="1"/>
        </dgm:presLayoutVars>
      </dgm:prSet>
      <dgm:spPr/>
    </dgm:pt>
    <dgm:pt modelId="{15294914-B01F-49E9-A26E-A53BB8C58F7B}" type="pres">
      <dgm:prSet presAssocID="{D956ECCE-FFA0-4781-81D0-34BEFBAD3619}" presName="composite" presStyleCnt="0"/>
      <dgm:spPr/>
    </dgm:pt>
    <dgm:pt modelId="{D342E564-367A-4765-ACC9-85E8139464A7}" type="pres">
      <dgm:prSet presAssocID="{D956ECCE-FFA0-4781-81D0-34BEFBAD3619}" presName="chevron1" presStyleLbl="alignNode1" presStyleIdx="7" presStyleCnt="28"/>
      <dgm:spPr/>
    </dgm:pt>
    <dgm:pt modelId="{5998EEB8-140D-4919-B6A2-ED0E7CA60484}" type="pres">
      <dgm:prSet presAssocID="{D956ECCE-FFA0-4781-81D0-34BEFBAD3619}" presName="chevron2" presStyleLbl="alignNode1" presStyleIdx="8" presStyleCnt="28"/>
      <dgm:spPr/>
    </dgm:pt>
    <dgm:pt modelId="{EC2ABFE6-AED4-4CA5-B827-87CD439304ED}" type="pres">
      <dgm:prSet presAssocID="{D956ECCE-FFA0-4781-81D0-34BEFBAD3619}" presName="chevron3" presStyleLbl="alignNode1" presStyleIdx="9" presStyleCnt="28"/>
      <dgm:spPr/>
    </dgm:pt>
    <dgm:pt modelId="{742F4054-AAAF-4103-B412-CF9C7B759665}" type="pres">
      <dgm:prSet presAssocID="{D956ECCE-FFA0-4781-81D0-34BEFBAD3619}" presName="chevron4" presStyleLbl="alignNode1" presStyleIdx="10" presStyleCnt="28"/>
      <dgm:spPr/>
    </dgm:pt>
    <dgm:pt modelId="{110F6E15-3F6B-4FA5-8600-F501F56160CA}" type="pres">
      <dgm:prSet presAssocID="{D956ECCE-FFA0-4781-81D0-34BEFBAD3619}" presName="chevron5" presStyleLbl="alignNode1" presStyleIdx="11" presStyleCnt="28"/>
      <dgm:spPr/>
    </dgm:pt>
    <dgm:pt modelId="{6A3C00DB-1CC1-4142-B775-9381243D06A9}" type="pres">
      <dgm:prSet presAssocID="{D956ECCE-FFA0-4781-81D0-34BEFBAD3619}" presName="chevron6" presStyleLbl="alignNode1" presStyleIdx="12" presStyleCnt="28"/>
      <dgm:spPr/>
    </dgm:pt>
    <dgm:pt modelId="{828E0E05-009D-4129-9FE9-4CB0373D1FF3}" type="pres">
      <dgm:prSet presAssocID="{D956ECCE-FFA0-4781-81D0-34BEFBAD3619}" presName="chevron7" presStyleLbl="alignNode1" presStyleIdx="13" presStyleCnt="28"/>
      <dgm:spPr/>
    </dgm:pt>
    <dgm:pt modelId="{AFD17FE2-CCD7-4E9E-9E3D-43D99851D378}" type="pres">
      <dgm:prSet presAssocID="{D956ECCE-FFA0-4781-81D0-34BEFBAD3619}" presName="childtext" presStyleLbl="solidFgAcc1" presStyleIdx="1" presStyleCnt="4">
        <dgm:presLayoutVars>
          <dgm:chMax/>
          <dgm:chPref val="0"/>
          <dgm:bulletEnabled val="1"/>
        </dgm:presLayoutVars>
      </dgm:prSet>
      <dgm:spPr/>
    </dgm:pt>
    <dgm:pt modelId="{1AEF46EB-44A1-4F23-BF91-CC790B5E906A}" type="pres">
      <dgm:prSet presAssocID="{1F623BD7-90A8-45ED-AC6F-0131F16EDDB5}" presName="sibTrans" presStyleCnt="0"/>
      <dgm:spPr/>
    </dgm:pt>
    <dgm:pt modelId="{7B4726ED-BA1D-48CE-B7DD-D29997F46D9B}" type="pres">
      <dgm:prSet presAssocID="{CD84912E-06B8-4519-86FF-D526B4E58E2C}" presName="parenttextcomposite" presStyleCnt="0"/>
      <dgm:spPr/>
    </dgm:pt>
    <dgm:pt modelId="{B2354316-9099-4B6F-A853-371F8B1B6786}" type="pres">
      <dgm:prSet presAssocID="{CD84912E-06B8-4519-86FF-D526B4E58E2C}" presName="parenttext" presStyleLbl="revTx" presStyleIdx="2" presStyleCnt="4" custScaleY="34434">
        <dgm:presLayoutVars>
          <dgm:chMax/>
          <dgm:chPref val="2"/>
          <dgm:bulletEnabled val="1"/>
        </dgm:presLayoutVars>
      </dgm:prSet>
      <dgm:spPr/>
    </dgm:pt>
    <dgm:pt modelId="{298FD45C-AFCE-45A7-A574-85893B13594A}" type="pres">
      <dgm:prSet presAssocID="{CD84912E-06B8-4519-86FF-D526B4E58E2C}" presName="composite" presStyleCnt="0"/>
      <dgm:spPr/>
    </dgm:pt>
    <dgm:pt modelId="{5A3AC62F-F753-44DD-A2F7-558AB75A10EB}" type="pres">
      <dgm:prSet presAssocID="{CD84912E-06B8-4519-86FF-D526B4E58E2C}" presName="chevron1" presStyleLbl="alignNode1" presStyleIdx="14" presStyleCnt="28"/>
      <dgm:spPr/>
    </dgm:pt>
    <dgm:pt modelId="{A5D84FB5-F030-462A-B465-9DA17B0D5F45}" type="pres">
      <dgm:prSet presAssocID="{CD84912E-06B8-4519-86FF-D526B4E58E2C}" presName="chevron2" presStyleLbl="alignNode1" presStyleIdx="15" presStyleCnt="28"/>
      <dgm:spPr/>
    </dgm:pt>
    <dgm:pt modelId="{D99DC3DE-8CD2-457F-BD3C-6E5F575720A5}" type="pres">
      <dgm:prSet presAssocID="{CD84912E-06B8-4519-86FF-D526B4E58E2C}" presName="chevron3" presStyleLbl="alignNode1" presStyleIdx="16" presStyleCnt="28"/>
      <dgm:spPr/>
    </dgm:pt>
    <dgm:pt modelId="{A7496CB6-0551-44AF-8CAE-A9B13A2F8D60}" type="pres">
      <dgm:prSet presAssocID="{CD84912E-06B8-4519-86FF-D526B4E58E2C}" presName="chevron4" presStyleLbl="alignNode1" presStyleIdx="17" presStyleCnt="28"/>
      <dgm:spPr/>
    </dgm:pt>
    <dgm:pt modelId="{3F5E93FA-93EA-4851-8D6D-AC693FE998C2}" type="pres">
      <dgm:prSet presAssocID="{CD84912E-06B8-4519-86FF-D526B4E58E2C}" presName="chevron5" presStyleLbl="alignNode1" presStyleIdx="18" presStyleCnt="28"/>
      <dgm:spPr/>
    </dgm:pt>
    <dgm:pt modelId="{0064EA9F-B61F-4A7B-BD03-E00E8A14117B}" type="pres">
      <dgm:prSet presAssocID="{CD84912E-06B8-4519-86FF-D526B4E58E2C}" presName="chevron6" presStyleLbl="alignNode1" presStyleIdx="19" presStyleCnt="28"/>
      <dgm:spPr/>
    </dgm:pt>
    <dgm:pt modelId="{E5A9E3DD-A5B9-40AF-AC1B-FA1ECED8F301}" type="pres">
      <dgm:prSet presAssocID="{CD84912E-06B8-4519-86FF-D526B4E58E2C}" presName="chevron7" presStyleLbl="alignNode1" presStyleIdx="20" presStyleCnt="28"/>
      <dgm:spPr/>
    </dgm:pt>
    <dgm:pt modelId="{75C88CA9-4249-4813-9C5B-8D61EEBF624F}" type="pres">
      <dgm:prSet presAssocID="{CD84912E-06B8-4519-86FF-D526B4E58E2C}" presName="childtext" presStyleLbl="solidFgAcc1" presStyleIdx="2" presStyleCnt="4">
        <dgm:presLayoutVars>
          <dgm:chMax/>
          <dgm:chPref val="0"/>
          <dgm:bulletEnabled val="1"/>
        </dgm:presLayoutVars>
      </dgm:prSet>
      <dgm:spPr/>
    </dgm:pt>
    <dgm:pt modelId="{9724F5FB-C138-4312-9FEF-2886F9F7DF0A}" type="pres">
      <dgm:prSet presAssocID="{94B1B8E1-D4C0-49F7-B1BF-C8BE0E2B2AC3}" presName="sibTrans" presStyleCnt="0"/>
      <dgm:spPr/>
    </dgm:pt>
    <dgm:pt modelId="{9762DC62-32E2-4975-AA8C-2C1DF86D27B6}" type="pres">
      <dgm:prSet presAssocID="{8BDB3683-2A2E-42BE-8738-868EA33138B2}" presName="parenttextcomposite" presStyleCnt="0"/>
      <dgm:spPr/>
    </dgm:pt>
    <dgm:pt modelId="{EC9F30B5-4FA0-4E29-BA83-B4A4BF0949D1}" type="pres">
      <dgm:prSet presAssocID="{8BDB3683-2A2E-42BE-8738-868EA33138B2}" presName="parenttext" presStyleLbl="revTx" presStyleIdx="3" presStyleCnt="4" custScaleY="42775">
        <dgm:presLayoutVars>
          <dgm:chMax/>
          <dgm:chPref val="2"/>
          <dgm:bulletEnabled val="1"/>
        </dgm:presLayoutVars>
      </dgm:prSet>
      <dgm:spPr/>
    </dgm:pt>
    <dgm:pt modelId="{E7CA7FA8-DAA9-4669-9F87-3F9F02D74C2C}" type="pres">
      <dgm:prSet presAssocID="{8BDB3683-2A2E-42BE-8738-868EA33138B2}" presName="composite" presStyleCnt="0"/>
      <dgm:spPr/>
    </dgm:pt>
    <dgm:pt modelId="{D2F1231F-EDEA-4C4E-9818-3DC7274B983D}" type="pres">
      <dgm:prSet presAssocID="{8BDB3683-2A2E-42BE-8738-868EA33138B2}" presName="chevron1" presStyleLbl="alignNode1" presStyleIdx="21" presStyleCnt="28"/>
      <dgm:spPr/>
    </dgm:pt>
    <dgm:pt modelId="{AD0AA996-4861-41D6-BFAA-876CB71E0E84}" type="pres">
      <dgm:prSet presAssocID="{8BDB3683-2A2E-42BE-8738-868EA33138B2}" presName="chevron2" presStyleLbl="alignNode1" presStyleIdx="22" presStyleCnt="28"/>
      <dgm:spPr/>
    </dgm:pt>
    <dgm:pt modelId="{930CA1D6-8C92-42DC-8957-AB239C89E4B7}" type="pres">
      <dgm:prSet presAssocID="{8BDB3683-2A2E-42BE-8738-868EA33138B2}" presName="chevron3" presStyleLbl="alignNode1" presStyleIdx="23" presStyleCnt="28"/>
      <dgm:spPr/>
    </dgm:pt>
    <dgm:pt modelId="{482977A8-EACA-4B36-8CF4-18763D7C2740}" type="pres">
      <dgm:prSet presAssocID="{8BDB3683-2A2E-42BE-8738-868EA33138B2}" presName="chevron4" presStyleLbl="alignNode1" presStyleIdx="24" presStyleCnt="28"/>
      <dgm:spPr/>
    </dgm:pt>
    <dgm:pt modelId="{002C3852-77DC-4267-AAD7-F77931B43EC5}" type="pres">
      <dgm:prSet presAssocID="{8BDB3683-2A2E-42BE-8738-868EA33138B2}" presName="chevron5" presStyleLbl="alignNode1" presStyleIdx="25" presStyleCnt="28"/>
      <dgm:spPr/>
    </dgm:pt>
    <dgm:pt modelId="{E90430DF-DB89-49B2-8FC3-A09D6E84AE85}" type="pres">
      <dgm:prSet presAssocID="{8BDB3683-2A2E-42BE-8738-868EA33138B2}" presName="chevron6" presStyleLbl="alignNode1" presStyleIdx="26" presStyleCnt="28"/>
      <dgm:spPr/>
    </dgm:pt>
    <dgm:pt modelId="{37B7153E-D8A7-4A82-AFC4-32C6DC5199E4}" type="pres">
      <dgm:prSet presAssocID="{8BDB3683-2A2E-42BE-8738-868EA33138B2}" presName="chevron7" presStyleLbl="alignNode1" presStyleIdx="27" presStyleCnt="28"/>
      <dgm:spPr/>
    </dgm:pt>
    <dgm:pt modelId="{179F64D6-EF2B-497A-B7DD-761B48460D72}" type="pres">
      <dgm:prSet presAssocID="{8BDB3683-2A2E-42BE-8738-868EA33138B2}" presName="childtext" presStyleLbl="solidFgAcc1" presStyleIdx="3" presStyleCnt="4">
        <dgm:presLayoutVars>
          <dgm:chMax/>
          <dgm:chPref val="0"/>
          <dgm:bulletEnabled val="1"/>
        </dgm:presLayoutVars>
      </dgm:prSet>
      <dgm:spPr/>
    </dgm:pt>
  </dgm:ptLst>
  <dgm:cxnLst>
    <dgm:cxn modelId="{83AF1E00-220B-49FF-B7D4-E2626D193650}" srcId="{66C30A83-9E87-43DD-B05A-32A3545E1688}" destId="{8B707415-5AF5-47C6-AD0B-F83F7AC8E69D}" srcOrd="0" destOrd="0" parTransId="{E877E3A3-AC83-411A-9CDC-EED205E08D8A}" sibTransId="{683AA26F-41D6-4E45-89AF-4F926B74D6AC}"/>
    <dgm:cxn modelId="{E3EE1004-7633-4702-B2EC-51A96B6F7954}" type="presOf" srcId="{634E9D36-EB9B-4CC2-8910-9E143C596526}" destId="{179F64D6-EF2B-497A-B7DD-761B48460D72}" srcOrd="0" destOrd="0" presId="urn:microsoft.com/office/officeart/2008/layout/VerticalAccentList"/>
    <dgm:cxn modelId="{F4B55C09-FAD1-4D19-9B34-134F349C8C90}" srcId="{CD84912E-06B8-4519-86FF-D526B4E58E2C}" destId="{493EFEFA-1397-47D1-9E1A-58C12686BB1B}" srcOrd="0" destOrd="0" parTransId="{BC035734-72D8-49BB-A8BB-80282130042E}" sibTransId="{ABD63532-E88F-4464-8D39-F00E423F7BB5}"/>
    <dgm:cxn modelId="{E86D9B10-66F1-40D0-B7C6-0A39BCD99AF2}" srcId="{66C30A83-9E87-43DD-B05A-32A3545E1688}" destId="{D956ECCE-FFA0-4781-81D0-34BEFBAD3619}" srcOrd="1" destOrd="0" parTransId="{39AB1AE7-47A0-44D2-A419-0CDFC8F1D196}" sibTransId="{1F623BD7-90A8-45ED-AC6F-0131F16EDDB5}"/>
    <dgm:cxn modelId="{A5B87E12-D790-409F-93B5-058E96A9D644}" srcId="{D956ECCE-FFA0-4781-81D0-34BEFBAD3619}" destId="{24F1BCDE-B0EF-4E71-97C2-20E56F8527AC}" srcOrd="0" destOrd="0" parTransId="{73B77D38-39F5-405C-9A45-137752E06A8D}" sibTransId="{8DA0B703-9F77-4C93-96C5-8172A1A29F31}"/>
    <dgm:cxn modelId="{6A6A7C1B-8CCF-4692-ABF7-CBBFEEF124FE}" srcId="{66C30A83-9E87-43DD-B05A-32A3545E1688}" destId="{8BDB3683-2A2E-42BE-8738-868EA33138B2}" srcOrd="3" destOrd="0" parTransId="{C2504EAC-A838-47F3-9747-AC4C6582757C}" sibTransId="{7677C98C-8C1A-4D04-8380-508C33BACEA9}"/>
    <dgm:cxn modelId="{CC05F34C-04DB-4B12-A1CA-2FE412158434}" srcId="{66C30A83-9E87-43DD-B05A-32A3545E1688}" destId="{CD84912E-06B8-4519-86FF-D526B4E58E2C}" srcOrd="2" destOrd="0" parTransId="{586B93A2-B257-4F1B-B354-F0356B78EF97}" sibTransId="{94B1B8E1-D4C0-49F7-B1BF-C8BE0E2B2AC3}"/>
    <dgm:cxn modelId="{E2A89550-FF07-4315-A9D4-150DEF0D8B5E}" srcId="{8B707415-5AF5-47C6-AD0B-F83F7AC8E69D}" destId="{F5D0B5A6-C964-4FF9-8D38-5C81AEF80D31}" srcOrd="0" destOrd="0" parTransId="{FFFE65E4-10F2-49A4-8F02-7B38F4BC23E3}" sibTransId="{83D983E0-B098-4849-88DB-430A96492C26}"/>
    <dgm:cxn modelId="{C27F1459-0E08-44BF-BF1E-ED3A762B75AD}" type="presOf" srcId="{F5D0B5A6-C964-4FF9-8D38-5C81AEF80D31}" destId="{89912346-F423-402B-87ED-1A7D02BCA9AC}" srcOrd="0" destOrd="0" presId="urn:microsoft.com/office/officeart/2008/layout/VerticalAccentList"/>
    <dgm:cxn modelId="{BEECB97C-CE3C-460E-84DA-8CA829D3BD7A}" type="presOf" srcId="{D956ECCE-FFA0-4781-81D0-34BEFBAD3619}" destId="{6D6D8CE5-5B07-4D03-8FA7-32C08B02A963}" srcOrd="0" destOrd="0" presId="urn:microsoft.com/office/officeart/2008/layout/VerticalAccentList"/>
    <dgm:cxn modelId="{1C1930AC-4934-497B-8CFF-1CAB4B457D90}" type="presOf" srcId="{66C30A83-9E87-43DD-B05A-32A3545E1688}" destId="{BD640310-A7F7-46BD-820F-DFD1A6087CAD}" srcOrd="0" destOrd="0" presId="urn:microsoft.com/office/officeart/2008/layout/VerticalAccentList"/>
    <dgm:cxn modelId="{4D1699D2-7F62-4ABD-B928-BE6C23666312}" type="presOf" srcId="{24F1BCDE-B0EF-4E71-97C2-20E56F8527AC}" destId="{AFD17FE2-CCD7-4E9E-9E3D-43D99851D378}" srcOrd="0" destOrd="0" presId="urn:microsoft.com/office/officeart/2008/layout/VerticalAccentList"/>
    <dgm:cxn modelId="{0E052AD5-1358-4B96-95D0-1C613E095F4B}" srcId="{8BDB3683-2A2E-42BE-8738-868EA33138B2}" destId="{634E9D36-EB9B-4CC2-8910-9E143C596526}" srcOrd="0" destOrd="0" parTransId="{85D48A2D-A906-4778-8805-039B90587E4F}" sibTransId="{43D93CE2-3192-4228-BF8F-4153A1D1ABB4}"/>
    <dgm:cxn modelId="{BFA04DE3-EC15-4816-AFFC-26D6DE63615F}" type="presOf" srcId="{CD84912E-06B8-4519-86FF-D526B4E58E2C}" destId="{B2354316-9099-4B6F-A853-371F8B1B6786}" srcOrd="0" destOrd="0" presId="urn:microsoft.com/office/officeart/2008/layout/VerticalAccentList"/>
    <dgm:cxn modelId="{6F3AA1E5-E471-4D29-BFD9-73F14E4A591D}" type="presOf" srcId="{8BDB3683-2A2E-42BE-8738-868EA33138B2}" destId="{EC9F30B5-4FA0-4E29-BA83-B4A4BF0949D1}" srcOrd="0" destOrd="0" presId="urn:microsoft.com/office/officeart/2008/layout/VerticalAccentList"/>
    <dgm:cxn modelId="{5461E8EE-BD23-4B05-9296-EC356B9DC1AB}" type="presOf" srcId="{493EFEFA-1397-47D1-9E1A-58C12686BB1B}" destId="{75C88CA9-4249-4813-9C5B-8D61EEBF624F}" srcOrd="0" destOrd="0" presId="urn:microsoft.com/office/officeart/2008/layout/VerticalAccentList"/>
    <dgm:cxn modelId="{F4E6EFFF-96DB-408D-A3DC-2FFD8DB21976}" type="presOf" srcId="{8B707415-5AF5-47C6-AD0B-F83F7AC8E69D}" destId="{B2B31555-3225-416A-AE7D-EA97B54F2FAB}" srcOrd="0" destOrd="0" presId="urn:microsoft.com/office/officeart/2008/layout/VerticalAccentList"/>
    <dgm:cxn modelId="{7818BFAA-CE63-4AA4-ABF5-99D7A54CF9B2}" type="presParOf" srcId="{BD640310-A7F7-46BD-820F-DFD1A6087CAD}" destId="{6C930944-2155-4082-B419-1367FEF0D78E}" srcOrd="0" destOrd="0" presId="urn:microsoft.com/office/officeart/2008/layout/VerticalAccentList"/>
    <dgm:cxn modelId="{07ABFDC8-17CF-418F-9D3A-4FD6E68860A4}" type="presParOf" srcId="{6C930944-2155-4082-B419-1367FEF0D78E}" destId="{B2B31555-3225-416A-AE7D-EA97B54F2FAB}" srcOrd="0" destOrd="0" presId="urn:microsoft.com/office/officeart/2008/layout/VerticalAccentList"/>
    <dgm:cxn modelId="{2317A756-CB71-4219-923E-ECF32E72F9A5}" type="presParOf" srcId="{BD640310-A7F7-46BD-820F-DFD1A6087CAD}" destId="{A830602A-DDCD-4EDC-A536-ABD00299696D}" srcOrd="1" destOrd="0" presId="urn:microsoft.com/office/officeart/2008/layout/VerticalAccentList"/>
    <dgm:cxn modelId="{07966A97-4A68-4211-B72A-754E6FE944D5}" type="presParOf" srcId="{A830602A-DDCD-4EDC-A536-ABD00299696D}" destId="{53DB634D-382F-4328-8E3F-75CD23A73EE9}" srcOrd="0" destOrd="0" presId="urn:microsoft.com/office/officeart/2008/layout/VerticalAccentList"/>
    <dgm:cxn modelId="{27681342-5795-404E-954A-296242FF5487}" type="presParOf" srcId="{A830602A-DDCD-4EDC-A536-ABD00299696D}" destId="{B98D6B1C-9BD8-4789-A681-A220AEC7A618}" srcOrd="1" destOrd="0" presId="urn:microsoft.com/office/officeart/2008/layout/VerticalAccentList"/>
    <dgm:cxn modelId="{0763CD76-9B18-4A75-9111-305C5A460298}" type="presParOf" srcId="{A830602A-DDCD-4EDC-A536-ABD00299696D}" destId="{7125649B-8B76-41D2-9A9F-84A03EBA9B6A}" srcOrd="2" destOrd="0" presId="urn:microsoft.com/office/officeart/2008/layout/VerticalAccentList"/>
    <dgm:cxn modelId="{0A22A6C3-EA36-4C26-857C-3905E62A4A09}" type="presParOf" srcId="{A830602A-DDCD-4EDC-A536-ABD00299696D}" destId="{1C61F268-4D89-4A2F-8803-958891A99041}" srcOrd="3" destOrd="0" presId="urn:microsoft.com/office/officeart/2008/layout/VerticalAccentList"/>
    <dgm:cxn modelId="{213688F5-843E-4C69-9D9A-4EF90627C17A}" type="presParOf" srcId="{A830602A-DDCD-4EDC-A536-ABD00299696D}" destId="{D2AAD811-549B-441C-82AE-52190DF9E181}" srcOrd="4" destOrd="0" presId="urn:microsoft.com/office/officeart/2008/layout/VerticalAccentList"/>
    <dgm:cxn modelId="{9FB27D7D-EC62-43BC-800F-06BCDF100783}" type="presParOf" srcId="{A830602A-DDCD-4EDC-A536-ABD00299696D}" destId="{E6A70264-FFE2-4976-BD4B-0A0AA76BB0AB}" srcOrd="5" destOrd="0" presId="urn:microsoft.com/office/officeart/2008/layout/VerticalAccentList"/>
    <dgm:cxn modelId="{13F8B69E-9DE0-4AB4-B45D-302DFD24A050}" type="presParOf" srcId="{A830602A-DDCD-4EDC-A536-ABD00299696D}" destId="{FC4DC0F0-1446-44A1-A026-400D6B9F262E}" srcOrd="6" destOrd="0" presId="urn:microsoft.com/office/officeart/2008/layout/VerticalAccentList"/>
    <dgm:cxn modelId="{43BF9FD1-20EE-49FB-8983-573667E8EE8F}" type="presParOf" srcId="{A830602A-DDCD-4EDC-A536-ABD00299696D}" destId="{89912346-F423-402B-87ED-1A7D02BCA9AC}" srcOrd="7" destOrd="0" presId="urn:microsoft.com/office/officeart/2008/layout/VerticalAccentList"/>
    <dgm:cxn modelId="{2D311648-3535-4CC7-85D5-DFDA905611F8}" type="presParOf" srcId="{BD640310-A7F7-46BD-820F-DFD1A6087CAD}" destId="{014E426F-A272-4985-83F8-197F63F04C72}" srcOrd="2" destOrd="0" presId="urn:microsoft.com/office/officeart/2008/layout/VerticalAccentList"/>
    <dgm:cxn modelId="{9F8DDB4A-61EA-4102-8546-C014774EC622}" type="presParOf" srcId="{BD640310-A7F7-46BD-820F-DFD1A6087CAD}" destId="{5A479435-6C3A-4684-AFAC-E259668F6F67}" srcOrd="3" destOrd="0" presId="urn:microsoft.com/office/officeart/2008/layout/VerticalAccentList"/>
    <dgm:cxn modelId="{ECA6386F-86C4-4B03-B035-A2C92B0E08E5}" type="presParOf" srcId="{5A479435-6C3A-4684-AFAC-E259668F6F67}" destId="{6D6D8CE5-5B07-4D03-8FA7-32C08B02A963}" srcOrd="0" destOrd="0" presId="urn:microsoft.com/office/officeart/2008/layout/VerticalAccentList"/>
    <dgm:cxn modelId="{BC4C1831-83AB-496C-8E09-CA59306180C2}" type="presParOf" srcId="{BD640310-A7F7-46BD-820F-DFD1A6087CAD}" destId="{15294914-B01F-49E9-A26E-A53BB8C58F7B}" srcOrd="4" destOrd="0" presId="urn:microsoft.com/office/officeart/2008/layout/VerticalAccentList"/>
    <dgm:cxn modelId="{328D3F33-CB3C-4BA7-8B3E-DD722E12A730}" type="presParOf" srcId="{15294914-B01F-49E9-A26E-A53BB8C58F7B}" destId="{D342E564-367A-4765-ACC9-85E8139464A7}" srcOrd="0" destOrd="0" presId="urn:microsoft.com/office/officeart/2008/layout/VerticalAccentList"/>
    <dgm:cxn modelId="{4B5DCDD5-C823-48AE-9285-05A75E2B6BBC}" type="presParOf" srcId="{15294914-B01F-49E9-A26E-A53BB8C58F7B}" destId="{5998EEB8-140D-4919-B6A2-ED0E7CA60484}" srcOrd="1" destOrd="0" presId="urn:microsoft.com/office/officeart/2008/layout/VerticalAccentList"/>
    <dgm:cxn modelId="{4B27A5EB-9F89-43E3-ABDA-5F97EE461800}" type="presParOf" srcId="{15294914-B01F-49E9-A26E-A53BB8C58F7B}" destId="{EC2ABFE6-AED4-4CA5-B827-87CD439304ED}" srcOrd="2" destOrd="0" presId="urn:microsoft.com/office/officeart/2008/layout/VerticalAccentList"/>
    <dgm:cxn modelId="{EBB5A126-8644-456D-B6F4-1C63EB062797}" type="presParOf" srcId="{15294914-B01F-49E9-A26E-A53BB8C58F7B}" destId="{742F4054-AAAF-4103-B412-CF9C7B759665}" srcOrd="3" destOrd="0" presId="urn:microsoft.com/office/officeart/2008/layout/VerticalAccentList"/>
    <dgm:cxn modelId="{E816D6D9-C8BB-4573-9963-D88EFB2DE106}" type="presParOf" srcId="{15294914-B01F-49E9-A26E-A53BB8C58F7B}" destId="{110F6E15-3F6B-4FA5-8600-F501F56160CA}" srcOrd="4" destOrd="0" presId="urn:microsoft.com/office/officeart/2008/layout/VerticalAccentList"/>
    <dgm:cxn modelId="{22EA0614-9D95-4526-B847-73883C457130}" type="presParOf" srcId="{15294914-B01F-49E9-A26E-A53BB8C58F7B}" destId="{6A3C00DB-1CC1-4142-B775-9381243D06A9}" srcOrd="5" destOrd="0" presId="urn:microsoft.com/office/officeart/2008/layout/VerticalAccentList"/>
    <dgm:cxn modelId="{82C18A93-0CAD-4FCC-AF0F-9DB7B59194E1}" type="presParOf" srcId="{15294914-B01F-49E9-A26E-A53BB8C58F7B}" destId="{828E0E05-009D-4129-9FE9-4CB0373D1FF3}" srcOrd="6" destOrd="0" presId="urn:microsoft.com/office/officeart/2008/layout/VerticalAccentList"/>
    <dgm:cxn modelId="{DC6DFB9C-7B5A-41EA-8E85-2D62D45A3FA9}" type="presParOf" srcId="{15294914-B01F-49E9-A26E-A53BB8C58F7B}" destId="{AFD17FE2-CCD7-4E9E-9E3D-43D99851D378}" srcOrd="7" destOrd="0" presId="urn:microsoft.com/office/officeart/2008/layout/VerticalAccentList"/>
    <dgm:cxn modelId="{137844E7-4714-4F7D-8630-A0EB6D76B43E}" type="presParOf" srcId="{BD640310-A7F7-46BD-820F-DFD1A6087CAD}" destId="{1AEF46EB-44A1-4F23-BF91-CC790B5E906A}" srcOrd="5" destOrd="0" presId="urn:microsoft.com/office/officeart/2008/layout/VerticalAccentList"/>
    <dgm:cxn modelId="{71FE0E9D-5E54-4C06-8CC9-764E59DEC361}" type="presParOf" srcId="{BD640310-A7F7-46BD-820F-DFD1A6087CAD}" destId="{7B4726ED-BA1D-48CE-B7DD-D29997F46D9B}" srcOrd="6" destOrd="0" presId="urn:microsoft.com/office/officeart/2008/layout/VerticalAccentList"/>
    <dgm:cxn modelId="{95C7FD5D-F396-4B8B-8F62-B9B9FDD14737}" type="presParOf" srcId="{7B4726ED-BA1D-48CE-B7DD-D29997F46D9B}" destId="{B2354316-9099-4B6F-A853-371F8B1B6786}" srcOrd="0" destOrd="0" presId="urn:microsoft.com/office/officeart/2008/layout/VerticalAccentList"/>
    <dgm:cxn modelId="{78FA7350-53D5-4730-A80B-21B39EEA0681}" type="presParOf" srcId="{BD640310-A7F7-46BD-820F-DFD1A6087CAD}" destId="{298FD45C-AFCE-45A7-A574-85893B13594A}" srcOrd="7" destOrd="0" presId="urn:microsoft.com/office/officeart/2008/layout/VerticalAccentList"/>
    <dgm:cxn modelId="{99797F69-3E28-43F2-81B7-D265CC49AA30}" type="presParOf" srcId="{298FD45C-AFCE-45A7-A574-85893B13594A}" destId="{5A3AC62F-F753-44DD-A2F7-558AB75A10EB}" srcOrd="0" destOrd="0" presId="urn:microsoft.com/office/officeart/2008/layout/VerticalAccentList"/>
    <dgm:cxn modelId="{7D34B422-0C8D-491A-9308-47A26908C013}" type="presParOf" srcId="{298FD45C-AFCE-45A7-A574-85893B13594A}" destId="{A5D84FB5-F030-462A-B465-9DA17B0D5F45}" srcOrd="1" destOrd="0" presId="urn:microsoft.com/office/officeart/2008/layout/VerticalAccentList"/>
    <dgm:cxn modelId="{369DDF6A-9183-4CCF-8CB2-536AD3144DE9}" type="presParOf" srcId="{298FD45C-AFCE-45A7-A574-85893B13594A}" destId="{D99DC3DE-8CD2-457F-BD3C-6E5F575720A5}" srcOrd="2" destOrd="0" presId="urn:microsoft.com/office/officeart/2008/layout/VerticalAccentList"/>
    <dgm:cxn modelId="{6D6F9BFD-526D-48AD-8751-63140719E95C}" type="presParOf" srcId="{298FD45C-AFCE-45A7-A574-85893B13594A}" destId="{A7496CB6-0551-44AF-8CAE-A9B13A2F8D60}" srcOrd="3" destOrd="0" presId="urn:microsoft.com/office/officeart/2008/layout/VerticalAccentList"/>
    <dgm:cxn modelId="{40B63804-2ACC-4618-B0DE-D957D41440B5}" type="presParOf" srcId="{298FD45C-AFCE-45A7-A574-85893B13594A}" destId="{3F5E93FA-93EA-4851-8D6D-AC693FE998C2}" srcOrd="4" destOrd="0" presId="urn:microsoft.com/office/officeart/2008/layout/VerticalAccentList"/>
    <dgm:cxn modelId="{AB9D36CE-947D-4258-8DF2-CF9633A709AD}" type="presParOf" srcId="{298FD45C-AFCE-45A7-A574-85893B13594A}" destId="{0064EA9F-B61F-4A7B-BD03-E00E8A14117B}" srcOrd="5" destOrd="0" presId="urn:microsoft.com/office/officeart/2008/layout/VerticalAccentList"/>
    <dgm:cxn modelId="{6E5B194F-A7F9-4886-BA8C-DF2005F1CD84}" type="presParOf" srcId="{298FD45C-AFCE-45A7-A574-85893B13594A}" destId="{E5A9E3DD-A5B9-40AF-AC1B-FA1ECED8F301}" srcOrd="6" destOrd="0" presId="urn:microsoft.com/office/officeart/2008/layout/VerticalAccentList"/>
    <dgm:cxn modelId="{C298A41F-B28F-48A5-B754-7AFA1D2A9BFF}" type="presParOf" srcId="{298FD45C-AFCE-45A7-A574-85893B13594A}" destId="{75C88CA9-4249-4813-9C5B-8D61EEBF624F}" srcOrd="7" destOrd="0" presId="urn:microsoft.com/office/officeart/2008/layout/VerticalAccentList"/>
    <dgm:cxn modelId="{B3E2E57A-1593-4221-8670-4571DE6AF660}" type="presParOf" srcId="{BD640310-A7F7-46BD-820F-DFD1A6087CAD}" destId="{9724F5FB-C138-4312-9FEF-2886F9F7DF0A}" srcOrd="8" destOrd="0" presId="urn:microsoft.com/office/officeart/2008/layout/VerticalAccentList"/>
    <dgm:cxn modelId="{BA6518ED-B605-4351-A95C-FFFB8F0ABB34}" type="presParOf" srcId="{BD640310-A7F7-46BD-820F-DFD1A6087CAD}" destId="{9762DC62-32E2-4975-AA8C-2C1DF86D27B6}" srcOrd="9" destOrd="0" presId="urn:microsoft.com/office/officeart/2008/layout/VerticalAccentList"/>
    <dgm:cxn modelId="{CF619354-57DE-4EFB-AE7B-87B553BD9A85}" type="presParOf" srcId="{9762DC62-32E2-4975-AA8C-2C1DF86D27B6}" destId="{EC9F30B5-4FA0-4E29-BA83-B4A4BF0949D1}" srcOrd="0" destOrd="0" presId="urn:microsoft.com/office/officeart/2008/layout/VerticalAccentList"/>
    <dgm:cxn modelId="{3C2898E6-2B55-4D7B-B40C-87FD602DA7C6}" type="presParOf" srcId="{BD640310-A7F7-46BD-820F-DFD1A6087CAD}" destId="{E7CA7FA8-DAA9-4669-9F87-3F9F02D74C2C}" srcOrd="10" destOrd="0" presId="urn:microsoft.com/office/officeart/2008/layout/VerticalAccentList"/>
    <dgm:cxn modelId="{7CC45485-7CCD-4503-BDD9-519A86FE0A16}" type="presParOf" srcId="{E7CA7FA8-DAA9-4669-9F87-3F9F02D74C2C}" destId="{D2F1231F-EDEA-4C4E-9818-3DC7274B983D}" srcOrd="0" destOrd="0" presId="urn:microsoft.com/office/officeart/2008/layout/VerticalAccentList"/>
    <dgm:cxn modelId="{B69B6958-F747-40B6-BC23-0E386098FDFC}" type="presParOf" srcId="{E7CA7FA8-DAA9-4669-9F87-3F9F02D74C2C}" destId="{AD0AA996-4861-41D6-BFAA-876CB71E0E84}" srcOrd="1" destOrd="0" presId="urn:microsoft.com/office/officeart/2008/layout/VerticalAccentList"/>
    <dgm:cxn modelId="{CE315224-94FB-4415-995F-011D8252B46F}" type="presParOf" srcId="{E7CA7FA8-DAA9-4669-9F87-3F9F02D74C2C}" destId="{930CA1D6-8C92-42DC-8957-AB239C89E4B7}" srcOrd="2" destOrd="0" presId="urn:microsoft.com/office/officeart/2008/layout/VerticalAccentList"/>
    <dgm:cxn modelId="{4309CB6B-6FCF-4DCD-8226-FE981E714B27}" type="presParOf" srcId="{E7CA7FA8-DAA9-4669-9F87-3F9F02D74C2C}" destId="{482977A8-EACA-4B36-8CF4-18763D7C2740}" srcOrd="3" destOrd="0" presId="urn:microsoft.com/office/officeart/2008/layout/VerticalAccentList"/>
    <dgm:cxn modelId="{4E636595-9E7D-47C8-BBC7-160D84E12058}" type="presParOf" srcId="{E7CA7FA8-DAA9-4669-9F87-3F9F02D74C2C}" destId="{002C3852-77DC-4267-AAD7-F77931B43EC5}" srcOrd="4" destOrd="0" presId="urn:microsoft.com/office/officeart/2008/layout/VerticalAccentList"/>
    <dgm:cxn modelId="{08FFF687-FE55-4045-B2F9-72ED97B76D65}" type="presParOf" srcId="{E7CA7FA8-DAA9-4669-9F87-3F9F02D74C2C}" destId="{E90430DF-DB89-49B2-8FC3-A09D6E84AE85}" srcOrd="5" destOrd="0" presId="urn:microsoft.com/office/officeart/2008/layout/VerticalAccentList"/>
    <dgm:cxn modelId="{FF4EE24B-6350-46CD-834E-FE0404D25E9D}" type="presParOf" srcId="{E7CA7FA8-DAA9-4669-9F87-3F9F02D74C2C}" destId="{37B7153E-D8A7-4A82-AFC4-32C6DC5199E4}" srcOrd="6" destOrd="0" presId="urn:microsoft.com/office/officeart/2008/layout/VerticalAccentList"/>
    <dgm:cxn modelId="{0D811BC2-1997-4B08-9E5E-0878BA4F3774}" type="presParOf" srcId="{E7CA7FA8-DAA9-4669-9F87-3F9F02D74C2C}" destId="{179F64D6-EF2B-497A-B7DD-761B48460D7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27B17AE-36BB-4A6C-BDE1-F6D4EBE82656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6DCB0B03-8AC8-4D95-900F-B62F66B06DE4}">
      <dgm:prSet phldrT="[Текст]"/>
      <dgm:spPr/>
      <dgm:t>
        <a:bodyPr/>
        <a:lstStyle/>
        <a:p>
          <a:r>
            <a:rPr lang="ru-RU" dirty="0"/>
            <a:t>Вход или выход из системы</a:t>
          </a:r>
        </a:p>
      </dgm:t>
    </dgm:pt>
    <dgm:pt modelId="{B94CD18F-88FA-4F8A-85BD-9D1A62DDB1FE}" type="parTrans" cxnId="{23740353-9440-4F05-AB71-9B81FCB92241}">
      <dgm:prSet/>
      <dgm:spPr/>
      <dgm:t>
        <a:bodyPr/>
        <a:lstStyle/>
        <a:p>
          <a:endParaRPr lang="ru-RU"/>
        </a:p>
      </dgm:t>
    </dgm:pt>
    <dgm:pt modelId="{196FEC76-4ACB-41F0-B74F-6AB610C02400}" type="sibTrans" cxnId="{23740353-9440-4F05-AB71-9B81FCB92241}">
      <dgm:prSet/>
      <dgm:spPr/>
      <dgm:t>
        <a:bodyPr/>
        <a:lstStyle/>
        <a:p>
          <a:endParaRPr lang="ru-RU"/>
        </a:p>
      </dgm:t>
    </dgm:pt>
    <dgm:pt modelId="{14F19A17-20DE-4879-9FE7-1F84AD7AD06C}">
      <dgm:prSet phldrT="[Текст]"/>
      <dgm:spPr/>
      <dgm:t>
        <a:bodyPr/>
        <a:lstStyle/>
        <a:p>
          <a:r>
            <a:rPr lang="ru-RU" dirty="0"/>
            <a:t>Операции с файлами (открыть, закрыть, переименовать, удалить)</a:t>
          </a:r>
        </a:p>
      </dgm:t>
    </dgm:pt>
    <dgm:pt modelId="{23124FEC-907C-4166-A3F1-C9C204A9EBE6}" type="parTrans" cxnId="{85169E23-ED73-42AA-9F73-651ED50B5A54}">
      <dgm:prSet/>
      <dgm:spPr/>
      <dgm:t>
        <a:bodyPr/>
        <a:lstStyle/>
        <a:p>
          <a:endParaRPr lang="ru-RU"/>
        </a:p>
      </dgm:t>
    </dgm:pt>
    <dgm:pt modelId="{6B8D9BA5-FA0B-46BD-AE48-BCD4EDBAEDF2}" type="sibTrans" cxnId="{85169E23-ED73-42AA-9F73-651ED50B5A54}">
      <dgm:prSet/>
      <dgm:spPr/>
      <dgm:t>
        <a:bodyPr/>
        <a:lstStyle/>
        <a:p>
          <a:endParaRPr lang="ru-RU"/>
        </a:p>
      </dgm:t>
    </dgm:pt>
    <dgm:pt modelId="{847D57CE-FE8C-4C93-919D-54FE763C6A09}">
      <dgm:prSet phldrT="[Текст]"/>
      <dgm:spPr/>
      <dgm:t>
        <a:bodyPr/>
        <a:lstStyle/>
        <a:p>
          <a:r>
            <a:rPr lang="ru-RU" dirty="0"/>
            <a:t>Обращение к удаленной системе</a:t>
          </a:r>
        </a:p>
      </dgm:t>
    </dgm:pt>
    <dgm:pt modelId="{3B5251D9-33FE-4AF3-AE08-EBE213702682}" type="parTrans" cxnId="{46F77FE5-4F9D-45DB-A6BC-0D8FC77028C0}">
      <dgm:prSet/>
      <dgm:spPr/>
      <dgm:t>
        <a:bodyPr/>
        <a:lstStyle/>
        <a:p>
          <a:endParaRPr lang="ru-RU"/>
        </a:p>
      </dgm:t>
    </dgm:pt>
    <dgm:pt modelId="{D5D02334-614D-4948-82D2-495D7C76CCDC}" type="sibTrans" cxnId="{46F77FE5-4F9D-45DB-A6BC-0D8FC77028C0}">
      <dgm:prSet/>
      <dgm:spPr/>
      <dgm:t>
        <a:bodyPr/>
        <a:lstStyle/>
        <a:p>
          <a:endParaRPr lang="ru-RU"/>
        </a:p>
      </dgm:t>
    </dgm:pt>
    <dgm:pt modelId="{91A03E57-C606-4634-ADD0-3DED473D336E}">
      <dgm:prSet phldrT="[Текст]"/>
      <dgm:spPr/>
      <dgm:t>
        <a:bodyPr/>
        <a:lstStyle/>
        <a:p>
          <a:r>
            <a:rPr lang="ru-RU" dirty="0"/>
            <a:t>Смена привилегий или атрибутов безопасности</a:t>
          </a:r>
        </a:p>
      </dgm:t>
    </dgm:pt>
    <dgm:pt modelId="{C2D603D2-1B6D-45E0-97E7-F7D80900BE82}" type="parTrans" cxnId="{96244D58-CC80-40E6-802E-E3A5E2CB02AC}">
      <dgm:prSet/>
      <dgm:spPr/>
      <dgm:t>
        <a:bodyPr/>
        <a:lstStyle/>
        <a:p>
          <a:endParaRPr lang="ru-RU"/>
        </a:p>
      </dgm:t>
    </dgm:pt>
    <dgm:pt modelId="{60A979B3-2801-407E-8102-0980A96896C9}" type="sibTrans" cxnId="{96244D58-CC80-40E6-802E-E3A5E2CB02AC}">
      <dgm:prSet/>
      <dgm:spPr/>
      <dgm:t>
        <a:bodyPr/>
        <a:lstStyle/>
        <a:p>
          <a:endParaRPr lang="ru-RU"/>
        </a:p>
      </dgm:t>
    </dgm:pt>
    <dgm:pt modelId="{C7A34AA6-05E8-4371-B648-FCB002CAE485}" type="pres">
      <dgm:prSet presAssocID="{127B17AE-36BB-4A6C-BDE1-F6D4EBE82656}" presName="linearFlow" presStyleCnt="0">
        <dgm:presLayoutVars>
          <dgm:resizeHandles val="exact"/>
        </dgm:presLayoutVars>
      </dgm:prSet>
      <dgm:spPr/>
    </dgm:pt>
    <dgm:pt modelId="{AF216B8C-7236-40B3-9D3D-16AD7DD10018}" type="pres">
      <dgm:prSet presAssocID="{6DCB0B03-8AC8-4D95-900F-B62F66B06DE4}" presName="node" presStyleLbl="node1" presStyleIdx="0" presStyleCnt="4" custScaleX="121586">
        <dgm:presLayoutVars>
          <dgm:bulletEnabled val="1"/>
        </dgm:presLayoutVars>
      </dgm:prSet>
      <dgm:spPr/>
    </dgm:pt>
    <dgm:pt modelId="{73C154CC-596A-4A88-8587-8F86BC275D13}" type="pres">
      <dgm:prSet presAssocID="{196FEC76-4ACB-41F0-B74F-6AB610C02400}" presName="sibTrans" presStyleLbl="sibTrans2D1" presStyleIdx="0" presStyleCnt="3" custScaleX="71571" custScaleY="231180"/>
      <dgm:spPr/>
    </dgm:pt>
    <dgm:pt modelId="{159AD47C-657A-43F0-8E17-830BB14A30BB}" type="pres">
      <dgm:prSet presAssocID="{196FEC76-4ACB-41F0-B74F-6AB610C02400}" presName="connectorText" presStyleLbl="sibTrans2D1" presStyleIdx="0" presStyleCnt="3"/>
      <dgm:spPr/>
    </dgm:pt>
    <dgm:pt modelId="{606FDF78-5527-4E4F-8EAC-D2D7329193D8}" type="pres">
      <dgm:prSet presAssocID="{14F19A17-20DE-4879-9FE7-1F84AD7AD06C}" presName="node" presStyleLbl="node1" presStyleIdx="1" presStyleCnt="4" custScaleX="121586">
        <dgm:presLayoutVars>
          <dgm:bulletEnabled val="1"/>
        </dgm:presLayoutVars>
      </dgm:prSet>
      <dgm:spPr/>
    </dgm:pt>
    <dgm:pt modelId="{E87C9083-0153-4D49-B3CE-CE8643BE6AA5}" type="pres">
      <dgm:prSet presAssocID="{6B8D9BA5-FA0B-46BD-AE48-BCD4EDBAEDF2}" presName="sibTrans" presStyleLbl="sibTrans2D1" presStyleIdx="1" presStyleCnt="3" custScaleX="71571" custScaleY="231180"/>
      <dgm:spPr/>
    </dgm:pt>
    <dgm:pt modelId="{205EEE64-315E-40FD-AD4A-0A083021981F}" type="pres">
      <dgm:prSet presAssocID="{6B8D9BA5-FA0B-46BD-AE48-BCD4EDBAEDF2}" presName="connectorText" presStyleLbl="sibTrans2D1" presStyleIdx="1" presStyleCnt="3"/>
      <dgm:spPr/>
    </dgm:pt>
    <dgm:pt modelId="{5F343F34-4D2B-411F-8190-AC4B5B0C0C5F}" type="pres">
      <dgm:prSet presAssocID="{847D57CE-FE8C-4C93-919D-54FE763C6A09}" presName="node" presStyleLbl="node1" presStyleIdx="2" presStyleCnt="4" custScaleX="121586">
        <dgm:presLayoutVars>
          <dgm:bulletEnabled val="1"/>
        </dgm:presLayoutVars>
      </dgm:prSet>
      <dgm:spPr/>
    </dgm:pt>
    <dgm:pt modelId="{6D141BEB-E892-403D-8C0C-AA9165E4C8DC}" type="pres">
      <dgm:prSet presAssocID="{D5D02334-614D-4948-82D2-495D7C76CCDC}" presName="sibTrans" presStyleLbl="sibTrans2D1" presStyleIdx="2" presStyleCnt="3" custScaleX="71571" custScaleY="231180"/>
      <dgm:spPr/>
    </dgm:pt>
    <dgm:pt modelId="{51F0E531-8477-4202-8E2A-347258E16E17}" type="pres">
      <dgm:prSet presAssocID="{D5D02334-614D-4948-82D2-495D7C76CCDC}" presName="connectorText" presStyleLbl="sibTrans2D1" presStyleIdx="2" presStyleCnt="3"/>
      <dgm:spPr/>
    </dgm:pt>
    <dgm:pt modelId="{42320B48-866A-4A97-99BF-D9EACF96D994}" type="pres">
      <dgm:prSet presAssocID="{91A03E57-C606-4634-ADD0-3DED473D336E}" presName="node" presStyleLbl="node1" presStyleIdx="3" presStyleCnt="4" custScaleX="121586">
        <dgm:presLayoutVars>
          <dgm:bulletEnabled val="1"/>
        </dgm:presLayoutVars>
      </dgm:prSet>
      <dgm:spPr/>
    </dgm:pt>
  </dgm:ptLst>
  <dgm:cxnLst>
    <dgm:cxn modelId="{85169E23-ED73-42AA-9F73-651ED50B5A54}" srcId="{127B17AE-36BB-4A6C-BDE1-F6D4EBE82656}" destId="{14F19A17-20DE-4879-9FE7-1F84AD7AD06C}" srcOrd="1" destOrd="0" parTransId="{23124FEC-907C-4166-A3F1-C9C204A9EBE6}" sibTransId="{6B8D9BA5-FA0B-46BD-AE48-BCD4EDBAEDF2}"/>
    <dgm:cxn modelId="{0E2B7D37-745F-426B-A713-C5695FB4A179}" type="presOf" srcId="{196FEC76-4ACB-41F0-B74F-6AB610C02400}" destId="{73C154CC-596A-4A88-8587-8F86BC275D13}" srcOrd="0" destOrd="0" presId="urn:microsoft.com/office/officeart/2005/8/layout/process2"/>
    <dgm:cxn modelId="{10847D68-502C-48DA-B061-1E172E44A311}" type="presOf" srcId="{6B8D9BA5-FA0B-46BD-AE48-BCD4EDBAEDF2}" destId="{E87C9083-0153-4D49-B3CE-CE8643BE6AA5}" srcOrd="0" destOrd="0" presId="urn:microsoft.com/office/officeart/2005/8/layout/process2"/>
    <dgm:cxn modelId="{9404C968-19B1-4381-9373-275A16BEFA36}" type="presOf" srcId="{847D57CE-FE8C-4C93-919D-54FE763C6A09}" destId="{5F343F34-4D2B-411F-8190-AC4B5B0C0C5F}" srcOrd="0" destOrd="0" presId="urn:microsoft.com/office/officeart/2005/8/layout/process2"/>
    <dgm:cxn modelId="{11F1BB6A-9BED-476A-85AB-FDDF4652F56A}" type="presOf" srcId="{6DCB0B03-8AC8-4D95-900F-B62F66B06DE4}" destId="{AF216B8C-7236-40B3-9D3D-16AD7DD10018}" srcOrd="0" destOrd="0" presId="urn:microsoft.com/office/officeart/2005/8/layout/process2"/>
    <dgm:cxn modelId="{30065A4E-4ACE-4D31-BD28-CF19C8ED442B}" type="presOf" srcId="{196FEC76-4ACB-41F0-B74F-6AB610C02400}" destId="{159AD47C-657A-43F0-8E17-830BB14A30BB}" srcOrd="1" destOrd="0" presId="urn:microsoft.com/office/officeart/2005/8/layout/process2"/>
    <dgm:cxn modelId="{23740353-9440-4F05-AB71-9B81FCB92241}" srcId="{127B17AE-36BB-4A6C-BDE1-F6D4EBE82656}" destId="{6DCB0B03-8AC8-4D95-900F-B62F66B06DE4}" srcOrd="0" destOrd="0" parTransId="{B94CD18F-88FA-4F8A-85BD-9D1A62DDB1FE}" sibTransId="{196FEC76-4ACB-41F0-B74F-6AB610C02400}"/>
    <dgm:cxn modelId="{2B23D953-5C16-4599-BE40-2492E9CB3047}" type="presOf" srcId="{14F19A17-20DE-4879-9FE7-1F84AD7AD06C}" destId="{606FDF78-5527-4E4F-8EAC-D2D7329193D8}" srcOrd="0" destOrd="0" presId="urn:microsoft.com/office/officeart/2005/8/layout/process2"/>
    <dgm:cxn modelId="{96244D58-CC80-40E6-802E-E3A5E2CB02AC}" srcId="{127B17AE-36BB-4A6C-BDE1-F6D4EBE82656}" destId="{91A03E57-C606-4634-ADD0-3DED473D336E}" srcOrd="3" destOrd="0" parTransId="{C2D603D2-1B6D-45E0-97E7-F7D80900BE82}" sibTransId="{60A979B3-2801-407E-8102-0980A96896C9}"/>
    <dgm:cxn modelId="{331A579D-FD92-44A1-B2FB-9E74B3E21AAE}" type="presOf" srcId="{6B8D9BA5-FA0B-46BD-AE48-BCD4EDBAEDF2}" destId="{205EEE64-315E-40FD-AD4A-0A083021981F}" srcOrd="1" destOrd="0" presId="urn:microsoft.com/office/officeart/2005/8/layout/process2"/>
    <dgm:cxn modelId="{1A21F1C1-BEF6-43B8-B312-A892EE189FD2}" type="presOf" srcId="{127B17AE-36BB-4A6C-BDE1-F6D4EBE82656}" destId="{C7A34AA6-05E8-4371-B648-FCB002CAE485}" srcOrd="0" destOrd="0" presId="urn:microsoft.com/office/officeart/2005/8/layout/process2"/>
    <dgm:cxn modelId="{20BE4BCB-688F-43BD-B4F9-683F3E54B73B}" type="presOf" srcId="{D5D02334-614D-4948-82D2-495D7C76CCDC}" destId="{51F0E531-8477-4202-8E2A-347258E16E17}" srcOrd="1" destOrd="0" presId="urn:microsoft.com/office/officeart/2005/8/layout/process2"/>
    <dgm:cxn modelId="{48976AE0-A19E-4B8A-A7FF-EF9326A2C7D1}" type="presOf" srcId="{91A03E57-C606-4634-ADD0-3DED473D336E}" destId="{42320B48-866A-4A97-99BF-D9EACF96D994}" srcOrd="0" destOrd="0" presId="urn:microsoft.com/office/officeart/2005/8/layout/process2"/>
    <dgm:cxn modelId="{46F77FE5-4F9D-45DB-A6BC-0D8FC77028C0}" srcId="{127B17AE-36BB-4A6C-BDE1-F6D4EBE82656}" destId="{847D57CE-FE8C-4C93-919D-54FE763C6A09}" srcOrd="2" destOrd="0" parTransId="{3B5251D9-33FE-4AF3-AE08-EBE213702682}" sibTransId="{D5D02334-614D-4948-82D2-495D7C76CCDC}"/>
    <dgm:cxn modelId="{F0A2BDE9-DA6B-4132-BD66-87D341B9B4E1}" type="presOf" srcId="{D5D02334-614D-4948-82D2-495D7C76CCDC}" destId="{6D141BEB-E892-403D-8C0C-AA9165E4C8DC}" srcOrd="0" destOrd="0" presId="urn:microsoft.com/office/officeart/2005/8/layout/process2"/>
    <dgm:cxn modelId="{2085A820-FEBE-46EB-8834-3D3CEBD5AF37}" type="presParOf" srcId="{C7A34AA6-05E8-4371-B648-FCB002CAE485}" destId="{AF216B8C-7236-40B3-9D3D-16AD7DD10018}" srcOrd="0" destOrd="0" presId="urn:microsoft.com/office/officeart/2005/8/layout/process2"/>
    <dgm:cxn modelId="{FC1F9A2B-1B22-4949-9F33-87AF19F03759}" type="presParOf" srcId="{C7A34AA6-05E8-4371-B648-FCB002CAE485}" destId="{73C154CC-596A-4A88-8587-8F86BC275D13}" srcOrd="1" destOrd="0" presId="urn:microsoft.com/office/officeart/2005/8/layout/process2"/>
    <dgm:cxn modelId="{BBEF82AC-6709-423B-9919-F2142D8A603D}" type="presParOf" srcId="{73C154CC-596A-4A88-8587-8F86BC275D13}" destId="{159AD47C-657A-43F0-8E17-830BB14A30BB}" srcOrd="0" destOrd="0" presId="urn:microsoft.com/office/officeart/2005/8/layout/process2"/>
    <dgm:cxn modelId="{C9ACD431-F1CE-481B-9B5A-D77130842314}" type="presParOf" srcId="{C7A34AA6-05E8-4371-B648-FCB002CAE485}" destId="{606FDF78-5527-4E4F-8EAC-D2D7329193D8}" srcOrd="2" destOrd="0" presId="urn:microsoft.com/office/officeart/2005/8/layout/process2"/>
    <dgm:cxn modelId="{16F7F874-7047-46AB-80BA-EBB4A4C9A08F}" type="presParOf" srcId="{C7A34AA6-05E8-4371-B648-FCB002CAE485}" destId="{E87C9083-0153-4D49-B3CE-CE8643BE6AA5}" srcOrd="3" destOrd="0" presId="urn:microsoft.com/office/officeart/2005/8/layout/process2"/>
    <dgm:cxn modelId="{E66A9302-BC60-4AA1-8F0D-FD0BC26174FD}" type="presParOf" srcId="{E87C9083-0153-4D49-B3CE-CE8643BE6AA5}" destId="{205EEE64-315E-40FD-AD4A-0A083021981F}" srcOrd="0" destOrd="0" presId="urn:microsoft.com/office/officeart/2005/8/layout/process2"/>
    <dgm:cxn modelId="{C43DFA23-9983-4D0A-8C1A-543DD7A98EE9}" type="presParOf" srcId="{C7A34AA6-05E8-4371-B648-FCB002CAE485}" destId="{5F343F34-4D2B-411F-8190-AC4B5B0C0C5F}" srcOrd="4" destOrd="0" presId="urn:microsoft.com/office/officeart/2005/8/layout/process2"/>
    <dgm:cxn modelId="{DF94C188-3249-4FB9-A9AB-6B3892F87D6B}" type="presParOf" srcId="{C7A34AA6-05E8-4371-B648-FCB002CAE485}" destId="{6D141BEB-E892-403D-8C0C-AA9165E4C8DC}" srcOrd="5" destOrd="0" presId="urn:microsoft.com/office/officeart/2005/8/layout/process2"/>
    <dgm:cxn modelId="{EB58BB37-CB12-4929-9914-B8FB1EB6F98A}" type="presParOf" srcId="{6D141BEB-E892-403D-8C0C-AA9165E4C8DC}" destId="{51F0E531-8477-4202-8E2A-347258E16E17}" srcOrd="0" destOrd="0" presId="urn:microsoft.com/office/officeart/2005/8/layout/process2"/>
    <dgm:cxn modelId="{B27CD1F5-E152-438F-AF1C-301B77F9FACB}" type="presParOf" srcId="{C7A34AA6-05E8-4371-B648-FCB002CAE485}" destId="{42320B48-866A-4A97-99BF-D9EACF96D994}" srcOrd="6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F77FC415-6F2A-4B82-BE61-5C508CDCAD86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332F760-1803-494D-A885-BEF0DC425DA6}">
      <dgm:prSet phldrT="[Текст]"/>
      <dgm:spPr/>
      <dgm:t>
        <a:bodyPr/>
        <a:lstStyle/>
        <a:p>
          <a:r>
            <a:rPr lang="ru-RU" dirty="0"/>
            <a:t> </a:t>
          </a:r>
        </a:p>
      </dgm:t>
    </dgm:pt>
    <dgm:pt modelId="{CFA43DB1-12E7-4D51-8DF9-502DBAF11CAD}" type="parTrans" cxnId="{439D8853-C3BA-4EBA-A761-4A0476C192BC}">
      <dgm:prSet/>
      <dgm:spPr/>
      <dgm:t>
        <a:bodyPr/>
        <a:lstStyle/>
        <a:p>
          <a:endParaRPr lang="ru-RU"/>
        </a:p>
      </dgm:t>
    </dgm:pt>
    <dgm:pt modelId="{424DD0B2-4C93-433A-A99D-73A3128C8DF4}" type="sibTrans" cxnId="{439D8853-C3BA-4EBA-A761-4A0476C192BC}">
      <dgm:prSet/>
      <dgm:spPr/>
      <dgm:t>
        <a:bodyPr/>
        <a:lstStyle/>
        <a:p>
          <a:endParaRPr lang="ru-RU"/>
        </a:p>
      </dgm:t>
    </dgm:pt>
    <dgm:pt modelId="{E37274BF-6832-4029-94F7-2E4119810153}">
      <dgm:prSet phldrT="[Текст]"/>
      <dgm:spPr/>
      <dgm:t>
        <a:bodyPr/>
        <a:lstStyle/>
        <a:p>
          <a:r>
            <a:rPr lang="ru-RU" dirty="0"/>
            <a:t>Добавлять записи в журнал аудита может только ОС</a:t>
          </a:r>
        </a:p>
      </dgm:t>
    </dgm:pt>
    <dgm:pt modelId="{8F594F7C-BD17-441A-9FFE-82289826E7DC}" type="parTrans" cxnId="{D382EADA-FC5B-4AC1-BB4F-7B5D63B310D9}">
      <dgm:prSet/>
      <dgm:spPr/>
      <dgm:t>
        <a:bodyPr/>
        <a:lstStyle/>
        <a:p>
          <a:endParaRPr lang="ru-RU"/>
        </a:p>
      </dgm:t>
    </dgm:pt>
    <dgm:pt modelId="{0A8072C1-A11D-4F03-AB40-0FB8ED3EDFEF}" type="sibTrans" cxnId="{D382EADA-FC5B-4AC1-BB4F-7B5D63B310D9}">
      <dgm:prSet/>
      <dgm:spPr/>
      <dgm:t>
        <a:bodyPr/>
        <a:lstStyle/>
        <a:p>
          <a:endParaRPr lang="ru-RU"/>
        </a:p>
      </dgm:t>
    </dgm:pt>
    <dgm:pt modelId="{524C5A38-84C1-4F36-AFF9-6302107D4F85}">
      <dgm:prSet phldrT="[Текст]"/>
      <dgm:spPr/>
      <dgm:t>
        <a:bodyPr/>
        <a:lstStyle/>
        <a:p>
          <a:r>
            <a:rPr lang="ru-RU" dirty="0"/>
            <a:t> </a:t>
          </a:r>
        </a:p>
      </dgm:t>
    </dgm:pt>
    <dgm:pt modelId="{AAEC7112-5DBA-469D-BF4F-062006EA50FF}" type="parTrans" cxnId="{BB8D1658-9768-4383-B597-3584289FE0E5}">
      <dgm:prSet/>
      <dgm:spPr/>
      <dgm:t>
        <a:bodyPr/>
        <a:lstStyle/>
        <a:p>
          <a:endParaRPr lang="ru-RU"/>
        </a:p>
      </dgm:t>
    </dgm:pt>
    <dgm:pt modelId="{F4BF21E6-3F60-46DF-837E-61F433BF7F72}" type="sibTrans" cxnId="{BB8D1658-9768-4383-B597-3584289FE0E5}">
      <dgm:prSet/>
      <dgm:spPr/>
      <dgm:t>
        <a:bodyPr/>
        <a:lstStyle/>
        <a:p>
          <a:endParaRPr lang="ru-RU"/>
        </a:p>
      </dgm:t>
    </dgm:pt>
    <dgm:pt modelId="{34FCD03B-0B2E-4403-9C8C-DB116A68D971}">
      <dgm:prSet phldrT="[Текст]"/>
      <dgm:spPr/>
      <dgm:t>
        <a:bodyPr/>
        <a:lstStyle/>
        <a:p>
          <a:r>
            <a:rPr lang="ru-RU" dirty="0"/>
            <a:t>Никто не может редактировать или удалять записи в журнале аудита</a:t>
          </a:r>
        </a:p>
      </dgm:t>
    </dgm:pt>
    <dgm:pt modelId="{F02DDAB5-304F-4B72-9B80-CFA04AA24585}" type="parTrans" cxnId="{65E5B254-3CA5-44A2-8F15-2DA671E289AA}">
      <dgm:prSet/>
      <dgm:spPr/>
      <dgm:t>
        <a:bodyPr/>
        <a:lstStyle/>
        <a:p>
          <a:endParaRPr lang="ru-RU"/>
        </a:p>
      </dgm:t>
    </dgm:pt>
    <dgm:pt modelId="{D645DC18-4809-4D21-A913-8311ADC4D3F8}" type="sibTrans" cxnId="{65E5B254-3CA5-44A2-8F15-2DA671E289AA}">
      <dgm:prSet/>
      <dgm:spPr/>
      <dgm:t>
        <a:bodyPr/>
        <a:lstStyle/>
        <a:p>
          <a:endParaRPr lang="ru-RU"/>
        </a:p>
      </dgm:t>
    </dgm:pt>
    <dgm:pt modelId="{0E6AF49B-954F-4D89-992F-D56FD4F64354}">
      <dgm:prSet phldrT="[Текст]"/>
      <dgm:spPr/>
      <dgm:t>
        <a:bodyPr/>
        <a:lstStyle/>
        <a:p>
          <a:r>
            <a:rPr lang="ru-RU" dirty="0"/>
            <a:t> </a:t>
          </a:r>
        </a:p>
      </dgm:t>
    </dgm:pt>
    <dgm:pt modelId="{B4D3214A-EA0E-4EEE-8AE2-2E864C457EDE}" type="parTrans" cxnId="{385D90D4-BFB4-434A-A805-29D42FDEC7F9}">
      <dgm:prSet/>
      <dgm:spPr/>
      <dgm:t>
        <a:bodyPr/>
        <a:lstStyle/>
        <a:p>
          <a:endParaRPr lang="ru-RU"/>
        </a:p>
      </dgm:t>
    </dgm:pt>
    <dgm:pt modelId="{AE396730-4FAF-4AA9-A96E-15D10171DFD8}" type="sibTrans" cxnId="{385D90D4-BFB4-434A-A805-29D42FDEC7F9}">
      <dgm:prSet/>
      <dgm:spPr/>
      <dgm:t>
        <a:bodyPr/>
        <a:lstStyle/>
        <a:p>
          <a:endParaRPr lang="ru-RU"/>
        </a:p>
      </dgm:t>
    </dgm:pt>
    <dgm:pt modelId="{2D69000D-0FE4-462D-8CC0-3D1BD4BACDAD}">
      <dgm:prSet phldrT="[Текст]"/>
      <dgm:spPr/>
      <dgm:t>
        <a:bodyPr/>
        <a:lstStyle/>
        <a:p>
          <a:r>
            <a:rPr lang="ru-RU" dirty="0"/>
            <a:t>Просматривать журнал аудита может только привилегированный пользователь</a:t>
          </a:r>
        </a:p>
      </dgm:t>
    </dgm:pt>
    <dgm:pt modelId="{3D7EF4A5-9576-41C4-A4EB-439937011AA0}" type="parTrans" cxnId="{DDFDADA2-0422-48F7-A4FC-F861DE4043C9}">
      <dgm:prSet/>
      <dgm:spPr/>
      <dgm:t>
        <a:bodyPr/>
        <a:lstStyle/>
        <a:p>
          <a:endParaRPr lang="ru-RU"/>
        </a:p>
      </dgm:t>
    </dgm:pt>
    <dgm:pt modelId="{1352FBEF-2626-46B7-83BB-22F539108216}" type="sibTrans" cxnId="{DDFDADA2-0422-48F7-A4FC-F861DE4043C9}">
      <dgm:prSet/>
      <dgm:spPr/>
      <dgm:t>
        <a:bodyPr/>
        <a:lstStyle/>
        <a:p>
          <a:endParaRPr lang="ru-RU"/>
        </a:p>
      </dgm:t>
    </dgm:pt>
    <dgm:pt modelId="{F729F644-B15E-402D-8FE7-F996FB1971D5}">
      <dgm:prSet phldrT="[Текст]"/>
      <dgm:spPr/>
      <dgm:t>
        <a:bodyPr/>
        <a:lstStyle/>
        <a:p>
          <a:r>
            <a:rPr lang="ru-RU" dirty="0"/>
            <a:t>Очищать журнал аудита могут только аудиторы</a:t>
          </a:r>
        </a:p>
      </dgm:t>
    </dgm:pt>
    <dgm:pt modelId="{BAB39777-ED19-4793-A9F9-25502A427767}" type="parTrans" cxnId="{F12EDF87-9F22-4623-A974-680C5A9591CA}">
      <dgm:prSet/>
      <dgm:spPr/>
      <dgm:t>
        <a:bodyPr/>
        <a:lstStyle/>
        <a:p>
          <a:endParaRPr lang="ru-RU"/>
        </a:p>
      </dgm:t>
    </dgm:pt>
    <dgm:pt modelId="{458830FA-B2A5-4B2E-B237-057F1B4CB82E}" type="sibTrans" cxnId="{F12EDF87-9F22-4623-A974-680C5A9591CA}">
      <dgm:prSet/>
      <dgm:spPr/>
      <dgm:t>
        <a:bodyPr/>
        <a:lstStyle/>
        <a:p>
          <a:endParaRPr lang="ru-RU"/>
        </a:p>
      </dgm:t>
    </dgm:pt>
    <dgm:pt modelId="{DB456311-EB8A-4AA4-92FB-782207B0F6D3}">
      <dgm:prSet phldrT="[Текст]"/>
      <dgm:spPr/>
      <dgm:t>
        <a:bodyPr/>
        <a:lstStyle/>
        <a:p>
          <a:endParaRPr lang="ru-RU" dirty="0"/>
        </a:p>
      </dgm:t>
    </dgm:pt>
    <dgm:pt modelId="{33A203F8-CE17-4CBC-B62C-318495BDC8E5}" type="parTrans" cxnId="{ADC1ED07-46BA-47BB-9C1F-0E40F3367F4F}">
      <dgm:prSet/>
      <dgm:spPr/>
      <dgm:t>
        <a:bodyPr/>
        <a:lstStyle/>
        <a:p>
          <a:endParaRPr lang="ru-RU"/>
        </a:p>
      </dgm:t>
    </dgm:pt>
    <dgm:pt modelId="{D2C8F246-7033-4925-843B-90236BD986C6}" type="sibTrans" cxnId="{ADC1ED07-46BA-47BB-9C1F-0E40F3367F4F}">
      <dgm:prSet/>
      <dgm:spPr/>
      <dgm:t>
        <a:bodyPr/>
        <a:lstStyle/>
        <a:p>
          <a:endParaRPr lang="ru-RU"/>
        </a:p>
      </dgm:t>
    </dgm:pt>
    <dgm:pt modelId="{221F96BE-74C0-4697-8412-993FBAD248E6}">
      <dgm:prSet phldrT="[Текст]"/>
      <dgm:spPr/>
      <dgm:t>
        <a:bodyPr/>
        <a:lstStyle/>
        <a:p>
          <a:r>
            <a:rPr lang="ru-RU" dirty="0"/>
            <a:t>При переполнении журнала аудита ОС </a:t>
          </a:r>
          <a:r>
            <a:rPr lang="ru-RU" dirty="0" err="1"/>
            <a:t>аварийно</a:t>
          </a:r>
          <a:r>
            <a:rPr lang="ru-RU" dirty="0"/>
            <a:t> завершает работу («зависает»)</a:t>
          </a:r>
        </a:p>
      </dgm:t>
    </dgm:pt>
    <dgm:pt modelId="{36DF3C71-E392-42C9-B326-BDCEABDA31D3}" type="parTrans" cxnId="{88D14663-5376-450A-B014-870CE4999FE2}">
      <dgm:prSet/>
      <dgm:spPr/>
      <dgm:t>
        <a:bodyPr/>
        <a:lstStyle/>
        <a:p>
          <a:endParaRPr lang="ru-RU"/>
        </a:p>
      </dgm:t>
    </dgm:pt>
    <dgm:pt modelId="{83C3CA9F-17BE-4AD2-A3FB-246F606D6808}" type="sibTrans" cxnId="{88D14663-5376-450A-B014-870CE4999FE2}">
      <dgm:prSet/>
      <dgm:spPr/>
      <dgm:t>
        <a:bodyPr/>
        <a:lstStyle/>
        <a:p>
          <a:endParaRPr lang="ru-RU"/>
        </a:p>
      </dgm:t>
    </dgm:pt>
    <dgm:pt modelId="{BEF2DCEE-51E5-43F6-A7C9-131CB689916E}">
      <dgm:prSet phldrT="[Текст]"/>
      <dgm:spPr/>
      <dgm:t>
        <a:bodyPr/>
        <a:lstStyle/>
        <a:p>
          <a:endParaRPr lang="ru-RU" dirty="0"/>
        </a:p>
      </dgm:t>
    </dgm:pt>
    <dgm:pt modelId="{27CE93AA-B964-4A00-A73C-37325C6869C7}" type="parTrans" cxnId="{8BD50F70-915E-407E-B3FA-0AAD6E63A9E3}">
      <dgm:prSet/>
      <dgm:spPr/>
      <dgm:t>
        <a:bodyPr/>
        <a:lstStyle/>
        <a:p>
          <a:endParaRPr lang="ru-RU"/>
        </a:p>
      </dgm:t>
    </dgm:pt>
    <dgm:pt modelId="{CEF87896-3970-423C-83DF-5BC5EC40DC04}" type="sibTrans" cxnId="{8BD50F70-915E-407E-B3FA-0AAD6E63A9E3}">
      <dgm:prSet/>
      <dgm:spPr/>
      <dgm:t>
        <a:bodyPr/>
        <a:lstStyle/>
        <a:p>
          <a:endParaRPr lang="ru-RU"/>
        </a:p>
      </dgm:t>
    </dgm:pt>
    <dgm:pt modelId="{BEAF98EF-32E4-4B0D-9E78-F4EE874C2A50}" type="pres">
      <dgm:prSet presAssocID="{F77FC415-6F2A-4B82-BE61-5C508CDCAD86}" presName="linearFlow" presStyleCnt="0">
        <dgm:presLayoutVars>
          <dgm:dir/>
          <dgm:animLvl val="lvl"/>
          <dgm:resizeHandles val="exact"/>
        </dgm:presLayoutVars>
      </dgm:prSet>
      <dgm:spPr/>
    </dgm:pt>
    <dgm:pt modelId="{67D76F09-4067-48DE-AA79-46E61C185643}" type="pres">
      <dgm:prSet presAssocID="{F332F760-1803-494D-A885-BEF0DC425DA6}" presName="composite" presStyleCnt="0"/>
      <dgm:spPr/>
    </dgm:pt>
    <dgm:pt modelId="{E126C9C8-1821-4357-80AF-495D7A16A5E6}" type="pres">
      <dgm:prSet presAssocID="{F332F760-1803-494D-A885-BEF0DC425DA6}" presName="parentText" presStyleLbl="alignNode1" presStyleIdx="0" presStyleCnt="5">
        <dgm:presLayoutVars>
          <dgm:chMax val="1"/>
          <dgm:bulletEnabled val="1"/>
        </dgm:presLayoutVars>
      </dgm:prSet>
      <dgm:spPr/>
    </dgm:pt>
    <dgm:pt modelId="{EDDED667-6328-455E-B443-BB46B9F13BCB}" type="pres">
      <dgm:prSet presAssocID="{F332F760-1803-494D-A885-BEF0DC425DA6}" presName="descendantText" presStyleLbl="alignAcc1" presStyleIdx="0" presStyleCnt="5">
        <dgm:presLayoutVars>
          <dgm:bulletEnabled val="1"/>
        </dgm:presLayoutVars>
      </dgm:prSet>
      <dgm:spPr/>
    </dgm:pt>
    <dgm:pt modelId="{1B0E2CFB-ABCC-4859-B244-9FBBCC23D21D}" type="pres">
      <dgm:prSet presAssocID="{424DD0B2-4C93-433A-A99D-73A3128C8DF4}" presName="sp" presStyleCnt="0"/>
      <dgm:spPr/>
    </dgm:pt>
    <dgm:pt modelId="{8ADC7444-E4A6-478D-8E57-446450855481}" type="pres">
      <dgm:prSet presAssocID="{524C5A38-84C1-4F36-AFF9-6302107D4F85}" presName="composite" presStyleCnt="0"/>
      <dgm:spPr/>
    </dgm:pt>
    <dgm:pt modelId="{92306352-5D4D-4B49-84DD-400114F5886A}" type="pres">
      <dgm:prSet presAssocID="{524C5A38-84C1-4F36-AFF9-6302107D4F85}" presName="parentText" presStyleLbl="alignNode1" presStyleIdx="1" presStyleCnt="5">
        <dgm:presLayoutVars>
          <dgm:chMax val="1"/>
          <dgm:bulletEnabled val="1"/>
        </dgm:presLayoutVars>
      </dgm:prSet>
      <dgm:spPr/>
    </dgm:pt>
    <dgm:pt modelId="{92C35A3C-D1BD-45A4-AB3F-E73516C73A0A}" type="pres">
      <dgm:prSet presAssocID="{524C5A38-84C1-4F36-AFF9-6302107D4F85}" presName="descendantText" presStyleLbl="alignAcc1" presStyleIdx="1" presStyleCnt="5">
        <dgm:presLayoutVars>
          <dgm:bulletEnabled val="1"/>
        </dgm:presLayoutVars>
      </dgm:prSet>
      <dgm:spPr/>
    </dgm:pt>
    <dgm:pt modelId="{29CF9212-FCCC-49A6-8B5D-02DB20F89DD5}" type="pres">
      <dgm:prSet presAssocID="{F4BF21E6-3F60-46DF-837E-61F433BF7F72}" presName="sp" presStyleCnt="0"/>
      <dgm:spPr/>
    </dgm:pt>
    <dgm:pt modelId="{EE4B6136-7DDF-4E14-BB6F-E644605E180C}" type="pres">
      <dgm:prSet presAssocID="{0E6AF49B-954F-4D89-992F-D56FD4F64354}" presName="composite" presStyleCnt="0"/>
      <dgm:spPr/>
    </dgm:pt>
    <dgm:pt modelId="{FA5E1FCD-2348-41BB-B5C6-0FCC84852319}" type="pres">
      <dgm:prSet presAssocID="{0E6AF49B-954F-4D89-992F-D56FD4F64354}" presName="parentText" presStyleLbl="alignNode1" presStyleIdx="2" presStyleCnt="5">
        <dgm:presLayoutVars>
          <dgm:chMax val="1"/>
          <dgm:bulletEnabled val="1"/>
        </dgm:presLayoutVars>
      </dgm:prSet>
      <dgm:spPr/>
    </dgm:pt>
    <dgm:pt modelId="{55754299-556E-43B5-9D31-0CB080B31B83}" type="pres">
      <dgm:prSet presAssocID="{0E6AF49B-954F-4D89-992F-D56FD4F64354}" presName="descendantText" presStyleLbl="alignAcc1" presStyleIdx="2" presStyleCnt="5">
        <dgm:presLayoutVars>
          <dgm:bulletEnabled val="1"/>
        </dgm:presLayoutVars>
      </dgm:prSet>
      <dgm:spPr/>
    </dgm:pt>
    <dgm:pt modelId="{F36E2D4B-3FB5-42E8-819F-758E1E9FBF30}" type="pres">
      <dgm:prSet presAssocID="{AE396730-4FAF-4AA9-A96E-15D10171DFD8}" presName="sp" presStyleCnt="0"/>
      <dgm:spPr/>
    </dgm:pt>
    <dgm:pt modelId="{C1289506-CAD6-4911-93AF-94887FF35AB6}" type="pres">
      <dgm:prSet presAssocID="{DB456311-EB8A-4AA4-92FB-782207B0F6D3}" presName="composite" presStyleCnt="0"/>
      <dgm:spPr/>
    </dgm:pt>
    <dgm:pt modelId="{0E39809A-3AD8-4470-BD82-7165ED4B57EA}" type="pres">
      <dgm:prSet presAssocID="{DB456311-EB8A-4AA4-92FB-782207B0F6D3}" presName="parentText" presStyleLbl="alignNode1" presStyleIdx="3" presStyleCnt="5">
        <dgm:presLayoutVars>
          <dgm:chMax val="1"/>
          <dgm:bulletEnabled val="1"/>
        </dgm:presLayoutVars>
      </dgm:prSet>
      <dgm:spPr/>
    </dgm:pt>
    <dgm:pt modelId="{BE8E7235-09EE-48C6-8702-0C1A3813A384}" type="pres">
      <dgm:prSet presAssocID="{DB456311-EB8A-4AA4-92FB-782207B0F6D3}" presName="descendantText" presStyleLbl="alignAcc1" presStyleIdx="3" presStyleCnt="5">
        <dgm:presLayoutVars>
          <dgm:bulletEnabled val="1"/>
        </dgm:presLayoutVars>
      </dgm:prSet>
      <dgm:spPr/>
    </dgm:pt>
    <dgm:pt modelId="{19259588-0971-4D92-9040-9E6E62C6BAB6}" type="pres">
      <dgm:prSet presAssocID="{D2C8F246-7033-4925-843B-90236BD986C6}" presName="sp" presStyleCnt="0"/>
      <dgm:spPr/>
    </dgm:pt>
    <dgm:pt modelId="{F7DD655A-E16A-431B-BDEB-9EDF7B2AD399}" type="pres">
      <dgm:prSet presAssocID="{BEF2DCEE-51E5-43F6-A7C9-131CB689916E}" presName="composite" presStyleCnt="0"/>
      <dgm:spPr/>
    </dgm:pt>
    <dgm:pt modelId="{D4BFD823-BED6-465B-8726-C8051C1F420C}" type="pres">
      <dgm:prSet presAssocID="{BEF2DCEE-51E5-43F6-A7C9-131CB689916E}" presName="parentText" presStyleLbl="alignNode1" presStyleIdx="4" presStyleCnt="5">
        <dgm:presLayoutVars>
          <dgm:chMax val="1"/>
          <dgm:bulletEnabled val="1"/>
        </dgm:presLayoutVars>
      </dgm:prSet>
      <dgm:spPr/>
    </dgm:pt>
    <dgm:pt modelId="{C4077A6F-15A0-440F-B13D-D512BD4CFF7D}" type="pres">
      <dgm:prSet presAssocID="{BEF2DCEE-51E5-43F6-A7C9-131CB689916E}" presName="descendantText" presStyleLbl="alignAcc1" presStyleIdx="4" presStyleCnt="5">
        <dgm:presLayoutVars>
          <dgm:bulletEnabled val="1"/>
        </dgm:presLayoutVars>
      </dgm:prSet>
      <dgm:spPr/>
    </dgm:pt>
  </dgm:ptLst>
  <dgm:cxnLst>
    <dgm:cxn modelId="{3A86E206-8021-430F-93A4-7FA27D3A9B7E}" type="presOf" srcId="{2D69000D-0FE4-462D-8CC0-3D1BD4BACDAD}" destId="{55754299-556E-43B5-9D31-0CB080B31B83}" srcOrd="0" destOrd="0" presId="urn:microsoft.com/office/officeart/2005/8/layout/chevron2"/>
    <dgm:cxn modelId="{ADC1ED07-46BA-47BB-9C1F-0E40F3367F4F}" srcId="{F77FC415-6F2A-4B82-BE61-5C508CDCAD86}" destId="{DB456311-EB8A-4AA4-92FB-782207B0F6D3}" srcOrd="3" destOrd="0" parTransId="{33A203F8-CE17-4CBC-B62C-318495BDC8E5}" sibTransId="{D2C8F246-7033-4925-843B-90236BD986C6}"/>
    <dgm:cxn modelId="{1B794914-1936-4801-B811-FB98B16DBD06}" type="presOf" srcId="{F77FC415-6F2A-4B82-BE61-5C508CDCAD86}" destId="{BEAF98EF-32E4-4B0D-9E78-F4EE874C2A50}" srcOrd="0" destOrd="0" presId="urn:microsoft.com/office/officeart/2005/8/layout/chevron2"/>
    <dgm:cxn modelId="{889AB53D-24B5-4EB4-B954-BC12E9DE50FA}" type="presOf" srcId="{F332F760-1803-494D-A885-BEF0DC425DA6}" destId="{E126C9C8-1821-4357-80AF-495D7A16A5E6}" srcOrd="0" destOrd="0" presId="urn:microsoft.com/office/officeart/2005/8/layout/chevron2"/>
    <dgm:cxn modelId="{B4C9A541-4485-4EC9-8774-C8F23C04E973}" type="presOf" srcId="{BEF2DCEE-51E5-43F6-A7C9-131CB689916E}" destId="{D4BFD823-BED6-465B-8726-C8051C1F420C}" srcOrd="0" destOrd="0" presId="urn:microsoft.com/office/officeart/2005/8/layout/chevron2"/>
    <dgm:cxn modelId="{88D14663-5376-450A-B014-870CE4999FE2}" srcId="{BEF2DCEE-51E5-43F6-A7C9-131CB689916E}" destId="{221F96BE-74C0-4697-8412-993FBAD248E6}" srcOrd="0" destOrd="0" parTransId="{36DF3C71-E392-42C9-B326-BDCEABDA31D3}" sibTransId="{83C3CA9F-17BE-4AD2-A3FB-246F606D6808}"/>
    <dgm:cxn modelId="{115E5B4B-538B-41C7-BFCD-C45D5EF7A421}" type="presOf" srcId="{221F96BE-74C0-4697-8412-993FBAD248E6}" destId="{C4077A6F-15A0-440F-B13D-D512BD4CFF7D}" srcOrd="0" destOrd="0" presId="urn:microsoft.com/office/officeart/2005/8/layout/chevron2"/>
    <dgm:cxn modelId="{8BD50F70-915E-407E-B3FA-0AAD6E63A9E3}" srcId="{F77FC415-6F2A-4B82-BE61-5C508CDCAD86}" destId="{BEF2DCEE-51E5-43F6-A7C9-131CB689916E}" srcOrd="4" destOrd="0" parTransId="{27CE93AA-B964-4A00-A73C-37325C6869C7}" sibTransId="{CEF87896-3970-423C-83DF-5BC5EC40DC04}"/>
    <dgm:cxn modelId="{357A8F71-432E-4455-9535-820622254876}" type="presOf" srcId="{F729F644-B15E-402D-8FE7-F996FB1971D5}" destId="{BE8E7235-09EE-48C6-8702-0C1A3813A384}" srcOrd="0" destOrd="0" presId="urn:microsoft.com/office/officeart/2005/8/layout/chevron2"/>
    <dgm:cxn modelId="{439D8853-C3BA-4EBA-A761-4A0476C192BC}" srcId="{F77FC415-6F2A-4B82-BE61-5C508CDCAD86}" destId="{F332F760-1803-494D-A885-BEF0DC425DA6}" srcOrd="0" destOrd="0" parTransId="{CFA43DB1-12E7-4D51-8DF9-502DBAF11CAD}" sibTransId="{424DD0B2-4C93-433A-A99D-73A3128C8DF4}"/>
    <dgm:cxn modelId="{65E5B254-3CA5-44A2-8F15-2DA671E289AA}" srcId="{524C5A38-84C1-4F36-AFF9-6302107D4F85}" destId="{34FCD03B-0B2E-4403-9C8C-DB116A68D971}" srcOrd="0" destOrd="0" parTransId="{F02DDAB5-304F-4B72-9B80-CFA04AA24585}" sibTransId="{D645DC18-4809-4D21-A913-8311ADC4D3F8}"/>
    <dgm:cxn modelId="{BB8D1658-9768-4383-B597-3584289FE0E5}" srcId="{F77FC415-6F2A-4B82-BE61-5C508CDCAD86}" destId="{524C5A38-84C1-4F36-AFF9-6302107D4F85}" srcOrd="1" destOrd="0" parTransId="{AAEC7112-5DBA-469D-BF4F-062006EA50FF}" sibTransId="{F4BF21E6-3F60-46DF-837E-61F433BF7F72}"/>
    <dgm:cxn modelId="{F12EDF87-9F22-4623-A974-680C5A9591CA}" srcId="{DB456311-EB8A-4AA4-92FB-782207B0F6D3}" destId="{F729F644-B15E-402D-8FE7-F996FB1971D5}" srcOrd="0" destOrd="0" parTransId="{BAB39777-ED19-4793-A9F9-25502A427767}" sibTransId="{458830FA-B2A5-4B2E-B237-057F1B4CB82E}"/>
    <dgm:cxn modelId="{DDFDADA2-0422-48F7-A4FC-F861DE4043C9}" srcId="{0E6AF49B-954F-4D89-992F-D56FD4F64354}" destId="{2D69000D-0FE4-462D-8CC0-3D1BD4BACDAD}" srcOrd="0" destOrd="0" parTransId="{3D7EF4A5-9576-41C4-A4EB-439937011AA0}" sibTransId="{1352FBEF-2626-46B7-83BB-22F539108216}"/>
    <dgm:cxn modelId="{736EDEAC-8847-41ED-89F5-90AC4AEEF359}" type="presOf" srcId="{524C5A38-84C1-4F36-AFF9-6302107D4F85}" destId="{92306352-5D4D-4B49-84DD-400114F5886A}" srcOrd="0" destOrd="0" presId="urn:microsoft.com/office/officeart/2005/8/layout/chevron2"/>
    <dgm:cxn modelId="{9D5CA7AF-5BB5-4B74-9FC6-2C2E3D5ED8F4}" type="presOf" srcId="{DB456311-EB8A-4AA4-92FB-782207B0F6D3}" destId="{0E39809A-3AD8-4470-BD82-7165ED4B57EA}" srcOrd="0" destOrd="0" presId="urn:microsoft.com/office/officeart/2005/8/layout/chevron2"/>
    <dgm:cxn modelId="{346F05D3-26D1-4C3A-9894-D35615EDC87B}" type="presOf" srcId="{0E6AF49B-954F-4D89-992F-D56FD4F64354}" destId="{FA5E1FCD-2348-41BB-B5C6-0FCC84852319}" srcOrd="0" destOrd="0" presId="urn:microsoft.com/office/officeart/2005/8/layout/chevron2"/>
    <dgm:cxn modelId="{385D90D4-BFB4-434A-A805-29D42FDEC7F9}" srcId="{F77FC415-6F2A-4B82-BE61-5C508CDCAD86}" destId="{0E6AF49B-954F-4D89-992F-D56FD4F64354}" srcOrd="2" destOrd="0" parTransId="{B4D3214A-EA0E-4EEE-8AE2-2E864C457EDE}" sibTransId="{AE396730-4FAF-4AA9-A96E-15D10171DFD8}"/>
    <dgm:cxn modelId="{D382EADA-FC5B-4AC1-BB4F-7B5D63B310D9}" srcId="{F332F760-1803-494D-A885-BEF0DC425DA6}" destId="{E37274BF-6832-4029-94F7-2E4119810153}" srcOrd="0" destOrd="0" parTransId="{8F594F7C-BD17-441A-9FFE-82289826E7DC}" sibTransId="{0A8072C1-A11D-4F03-AB40-0FB8ED3EDFEF}"/>
    <dgm:cxn modelId="{683646E6-0625-46FB-95EA-8F136BD7205E}" type="presOf" srcId="{34FCD03B-0B2E-4403-9C8C-DB116A68D971}" destId="{92C35A3C-D1BD-45A4-AB3F-E73516C73A0A}" srcOrd="0" destOrd="0" presId="urn:microsoft.com/office/officeart/2005/8/layout/chevron2"/>
    <dgm:cxn modelId="{ADC9B6EA-68E6-4CF5-A3BE-06657A6761C1}" type="presOf" srcId="{E37274BF-6832-4029-94F7-2E4119810153}" destId="{EDDED667-6328-455E-B443-BB46B9F13BCB}" srcOrd="0" destOrd="0" presId="urn:microsoft.com/office/officeart/2005/8/layout/chevron2"/>
    <dgm:cxn modelId="{94FA2038-DC14-4964-B90E-6C48E52FFBB0}" type="presParOf" srcId="{BEAF98EF-32E4-4B0D-9E78-F4EE874C2A50}" destId="{67D76F09-4067-48DE-AA79-46E61C185643}" srcOrd="0" destOrd="0" presId="urn:microsoft.com/office/officeart/2005/8/layout/chevron2"/>
    <dgm:cxn modelId="{FA2E52D7-447C-4E21-9ED0-DF27B5FB9BBA}" type="presParOf" srcId="{67D76F09-4067-48DE-AA79-46E61C185643}" destId="{E126C9C8-1821-4357-80AF-495D7A16A5E6}" srcOrd="0" destOrd="0" presId="urn:microsoft.com/office/officeart/2005/8/layout/chevron2"/>
    <dgm:cxn modelId="{55536DC1-B458-4A5B-93AF-DCEF2CA25F62}" type="presParOf" srcId="{67D76F09-4067-48DE-AA79-46E61C185643}" destId="{EDDED667-6328-455E-B443-BB46B9F13BCB}" srcOrd="1" destOrd="0" presId="urn:microsoft.com/office/officeart/2005/8/layout/chevron2"/>
    <dgm:cxn modelId="{2C0072FE-9FA4-412A-A66E-DCCED9D2569E}" type="presParOf" srcId="{BEAF98EF-32E4-4B0D-9E78-F4EE874C2A50}" destId="{1B0E2CFB-ABCC-4859-B244-9FBBCC23D21D}" srcOrd="1" destOrd="0" presId="urn:microsoft.com/office/officeart/2005/8/layout/chevron2"/>
    <dgm:cxn modelId="{872C8CCC-FA37-4578-AD60-39DB928E997C}" type="presParOf" srcId="{BEAF98EF-32E4-4B0D-9E78-F4EE874C2A50}" destId="{8ADC7444-E4A6-478D-8E57-446450855481}" srcOrd="2" destOrd="0" presId="urn:microsoft.com/office/officeart/2005/8/layout/chevron2"/>
    <dgm:cxn modelId="{67DFB66A-3F47-44A4-9ED3-A90D7DE741F2}" type="presParOf" srcId="{8ADC7444-E4A6-478D-8E57-446450855481}" destId="{92306352-5D4D-4B49-84DD-400114F5886A}" srcOrd="0" destOrd="0" presId="urn:microsoft.com/office/officeart/2005/8/layout/chevron2"/>
    <dgm:cxn modelId="{15443461-1E78-42AE-9D42-EBAA8D48452A}" type="presParOf" srcId="{8ADC7444-E4A6-478D-8E57-446450855481}" destId="{92C35A3C-D1BD-45A4-AB3F-E73516C73A0A}" srcOrd="1" destOrd="0" presId="urn:microsoft.com/office/officeart/2005/8/layout/chevron2"/>
    <dgm:cxn modelId="{517499F5-C850-4E11-8A75-EBD4DD143344}" type="presParOf" srcId="{BEAF98EF-32E4-4B0D-9E78-F4EE874C2A50}" destId="{29CF9212-FCCC-49A6-8B5D-02DB20F89DD5}" srcOrd="3" destOrd="0" presId="urn:microsoft.com/office/officeart/2005/8/layout/chevron2"/>
    <dgm:cxn modelId="{669C31F6-FE90-4C84-A841-42EA81208B41}" type="presParOf" srcId="{BEAF98EF-32E4-4B0D-9E78-F4EE874C2A50}" destId="{EE4B6136-7DDF-4E14-BB6F-E644605E180C}" srcOrd="4" destOrd="0" presId="urn:microsoft.com/office/officeart/2005/8/layout/chevron2"/>
    <dgm:cxn modelId="{87673C0B-AA63-4D64-98E4-D07A508D446C}" type="presParOf" srcId="{EE4B6136-7DDF-4E14-BB6F-E644605E180C}" destId="{FA5E1FCD-2348-41BB-B5C6-0FCC84852319}" srcOrd="0" destOrd="0" presId="urn:microsoft.com/office/officeart/2005/8/layout/chevron2"/>
    <dgm:cxn modelId="{38FD92A3-4BE2-4F14-A6EC-E1C30DA0E4A5}" type="presParOf" srcId="{EE4B6136-7DDF-4E14-BB6F-E644605E180C}" destId="{55754299-556E-43B5-9D31-0CB080B31B83}" srcOrd="1" destOrd="0" presId="urn:microsoft.com/office/officeart/2005/8/layout/chevron2"/>
    <dgm:cxn modelId="{B40E5DEE-1A24-4849-B5CF-38242EC0EC58}" type="presParOf" srcId="{BEAF98EF-32E4-4B0D-9E78-F4EE874C2A50}" destId="{F36E2D4B-3FB5-42E8-819F-758E1E9FBF30}" srcOrd="5" destOrd="0" presId="urn:microsoft.com/office/officeart/2005/8/layout/chevron2"/>
    <dgm:cxn modelId="{93B73F6C-3DCB-42B6-8003-C6C9E31FB6C9}" type="presParOf" srcId="{BEAF98EF-32E4-4B0D-9E78-F4EE874C2A50}" destId="{C1289506-CAD6-4911-93AF-94887FF35AB6}" srcOrd="6" destOrd="0" presId="urn:microsoft.com/office/officeart/2005/8/layout/chevron2"/>
    <dgm:cxn modelId="{3E55D892-38E9-425C-9329-AA4865D4DC46}" type="presParOf" srcId="{C1289506-CAD6-4911-93AF-94887FF35AB6}" destId="{0E39809A-3AD8-4470-BD82-7165ED4B57EA}" srcOrd="0" destOrd="0" presId="urn:microsoft.com/office/officeart/2005/8/layout/chevron2"/>
    <dgm:cxn modelId="{3B96E77B-6062-4FDD-A420-B128D35461DC}" type="presParOf" srcId="{C1289506-CAD6-4911-93AF-94887FF35AB6}" destId="{BE8E7235-09EE-48C6-8702-0C1A3813A384}" srcOrd="1" destOrd="0" presId="urn:microsoft.com/office/officeart/2005/8/layout/chevron2"/>
    <dgm:cxn modelId="{359103D4-C2BF-4B41-8CD9-FA4A6E28595F}" type="presParOf" srcId="{BEAF98EF-32E4-4B0D-9E78-F4EE874C2A50}" destId="{19259588-0971-4D92-9040-9E6E62C6BAB6}" srcOrd="7" destOrd="0" presId="urn:microsoft.com/office/officeart/2005/8/layout/chevron2"/>
    <dgm:cxn modelId="{118198AE-265E-4767-87EA-BC6916ABF2EE}" type="presParOf" srcId="{BEAF98EF-32E4-4B0D-9E78-F4EE874C2A50}" destId="{F7DD655A-E16A-431B-BDEB-9EDF7B2AD399}" srcOrd="8" destOrd="0" presId="urn:microsoft.com/office/officeart/2005/8/layout/chevron2"/>
    <dgm:cxn modelId="{08C8E890-479A-46D9-BB09-F495C04B2A1F}" type="presParOf" srcId="{F7DD655A-E16A-431B-BDEB-9EDF7B2AD399}" destId="{D4BFD823-BED6-465B-8726-C8051C1F420C}" srcOrd="0" destOrd="0" presId="urn:microsoft.com/office/officeart/2005/8/layout/chevron2"/>
    <dgm:cxn modelId="{D9F8B896-1D94-4966-B6A2-98CB0882988D}" type="presParOf" srcId="{F7DD655A-E16A-431B-BDEB-9EDF7B2AD399}" destId="{C4077A6F-15A0-440F-B13D-D512BD4CFF7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7FC2C17-53AA-40FF-81ED-9A7E98138690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E956C6-A20C-4744-8540-18718D797223}">
      <dgm:prSet phldrT="[Текст]"/>
      <dgm:spPr/>
      <dgm:t>
        <a:bodyPr/>
        <a:lstStyle/>
        <a:p>
          <a:r>
            <a:rPr lang="ru-RU" dirty="0"/>
            <a:t>Попытки изменения списка пользователей</a:t>
          </a:r>
        </a:p>
      </dgm:t>
    </dgm:pt>
    <dgm:pt modelId="{E5424CBF-3626-47E4-A7B4-F7D57AABFA98}" type="parTrans" cxnId="{F2D8B73E-79D9-41F5-972D-7C5BF4E5FF01}">
      <dgm:prSet/>
      <dgm:spPr/>
      <dgm:t>
        <a:bodyPr/>
        <a:lstStyle/>
        <a:p>
          <a:endParaRPr lang="ru-RU"/>
        </a:p>
      </dgm:t>
    </dgm:pt>
    <dgm:pt modelId="{42A86353-761B-4C05-AAD1-805F6116E2D4}" type="sibTrans" cxnId="{F2D8B73E-79D9-41F5-972D-7C5BF4E5FF01}">
      <dgm:prSet/>
      <dgm:spPr/>
      <dgm:t>
        <a:bodyPr/>
        <a:lstStyle/>
        <a:p>
          <a:endParaRPr lang="ru-RU"/>
        </a:p>
      </dgm:t>
    </dgm:pt>
    <dgm:pt modelId="{2D9A6CEC-FDEC-4F12-B6E4-DDEBC4778AA0}">
      <dgm:prSet phldrT="[Текст]"/>
      <dgm:spPr/>
      <dgm:t>
        <a:bodyPr/>
        <a:lstStyle/>
        <a:p>
          <a:r>
            <a:rPr lang="ru-RU" dirty="0"/>
            <a:t>Попытки вход/выхода</a:t>
          </a:r>
        </a:p>
      </dgm:t>
    </dgm:pt>
    <dgm:pt modelId="{5A6408C9-789A-43FA-AE4D-6BE9C8F71FC9}" type="parTrans" cxnId="{C343F7AD-236A-44A1-8438-E157D4874B69}">
      <dgm:prSet/>
      <dgm:spPr/>
      <dgm:t>
        <a:bodyPr/>
        <a:lstStyle/>
        <a:p>
          <a:endParaRPr lang="ru-RU"/>
        </a:p>
      </dgm:t>
    </dgm:pt>
    <dgm:pt modelId="{DF45FE7C-9BE8-4DB6-8AB4-B20FD71C3422}" type="sibTrans" cxnId="{C343F7AD-236A-44A1-8438-E157D4874B69}">
      <dgm:prSet/>
      <dgm:spPr/>
      <dgm:t>
        <a:bodyPr/>
        <a:lstStyle/>
        <a:p>
          <a:endParaRPr lang="ru-RU"/>
        </a:p>
      </dgm:t>
    </dgm:pt>
    <dgm:pt modelId="{FF53216A-2E5A-4CAD-9F00-893DC88B9D2F}">
      <dgm:prSet phldrT="[Текст]"/>
      <dgm:spPr/>
      <dgm:t>
        <a:bodyPr/>
        <a:lstStyle/>
        <a:p>
          <a:r>
            <a:rPr lang="ru-RU" dirty="0"/>
            <a:t>Попытки изменения ПБ и политики аудита</a:t>
          </a:r>
        </a:p>
      </dgm:t>
    </dgm:pt>
    <dgm:pt modelId="{5C9D9392-3609-4A12-9FCF-15D5D246BEF8}" type="parTrans" cxnId="{8DFE424E-2459-42BC-8B01-83CDE0DEB09D}">
      <dgm:prSet/>
      <dgm:spPr/>
      <dgm:t>
        <a:bodyPr/>
        <a:lstStyle/>
        <a:p>
          <a:endParaRPr lang="ru-RU"/>
        </a:p>
      </dgm:t>
    </dgm:pt>
    <dgm:pt modelId="{52C5D745-DD93-415B-A1BD-A52EFEFFA097}" type="sibTrans" cxnId="{8DFE424E-2459-42BC-8B01-83CDE0DEB09D}">
      <dgm:prSet/>
      <dgm:spPr/>
      <dgm:t>
        <a:bodyPr/>
        <a:lstStyle/>
        <a:p>
          <a:endParaRPr lang="ru-RU"/>
        </a:p>
      </dgm:t>
    </dgm:pt>
    <dgm:pt modelId="{11B80351-E3A9-489E-925C-EF624D6F27B5}" type="pres">
      <dgm:prSet presAssocID="{87FC2C17-53AA-40FF-81ED-9A7E98138690}" presName="Name0" presStyleCnt="0">
        <dgm:presLayoutVars>
          <dgm:chMax val="7"/>
          <dgm:chPref val="7"/>
          <dgm:dir/>
        </dgm:presLayoutVars>
      </dgm:prSet>
      <dgm:spPr/>
    </dgm:pt>
    <dgm:pt modelId="{2E4780FF-E80A-4395-BAD0-DE42366C13B5}" type="pres">
      <dgm:prSet presAssocID="{87FC2C17-53AA-40FF-81ED-9A7E98138690}" presName="dot1" presStyleLbl="alignNode1" presStyleIdx="0" presStyleCnt="12"/>
      <dgm:spPr/>
    </dgm:pt>
    <dgm:pt modelId="{803CC997-5CBF-45D2-B3A3-A23F9BE75C47}" type="pres">
      <dgm:prSet presAssocID="{87FC2C17-53AA-40FF-81ED-9A7E98138690}" presName="dot2" presStyleLbl="alignNode1" presStyleIdx="1" presStyleCnt="12"/>
      <dgm:spPr/>
    </dgm:pt>
    <dgm:pt modelId="{D2C33799-159F-4EEE-8F4B-B970CBC2F955}" type="pres">
      <dgm:prSet presAssocID="{87FC2C17-53AA-40FF-81ED-9A7E98138690}" presName="dot3" presStyleLbl="alignNode1" presStyleIdx="2" presStyleCnt="12"/>
      <dgm:spPr/>
    </dgm:pt>
    <dgm:pt modelId="{CFB54EE5-69DD-44BF-A540-B1E3C9ABD3C6}" type="pres">
      <dgm:prSet presAssocID="{87FC2C17-53AA-40FF-81ED-9A7E98138690}" presName="dot4" presStyleLbl="alignNode1" presStyleIdx="3" presStyleCnt="12"/>
      <dgm:spPr/>
    </dgm:pt>
    <dgm:pt modelId="{BF680055-A534-4262-A365-62470809B0B5}" type="pres">
      <dgm:prSet presAssocID="{87FC2C17-53AA-40FF-81ED-9A7E98138690}" presName="dot5" presStyleLbl="alignNode1" presStyleIdx="4" presStyleCnt="12"/>
      <dgm:spPr/>
    </dgm:pt>
    <dgm:pt modelId="{CFA59C4F-DADE-4C76-85E6-D88B636F76DE}" type="pres">
      <dgm:prSet presAssocID="{87FC2C17-53AA-40FF-81ED-9A7E98138690}" presName="dotArrow1" presStyleLbl="alignNode1" presStyleIdx="5" presStyleCnt="12"/>
      <dgm:spPr/>
    </dgm:pt>
    <dgm:pt modelId="{B0B9C78C-0870-4F21-8B91-985B006DDED9}" type="pres">
      <dgm:prSet presAssocID="{87FC2C17-53AA-40FF-81ED-9A7E98138690}" presName="dotArrow2" presStyleLbl="alignNode1" presStyleIdx="6" presStyleCnt="12"/>
      <dgm:spPr/>
    </dgm:pt>
    <dgm:pt modelId="{5CE69CE5-7A70-4C0B-9239-B4C7AEC7240D}" type="pres">
      <dgm:prSet presAssocID="{87FC2C17-53AA-40FF-81ED-9A7E98138690}" presName="dotArrow3" presStyleLbl="alignNode1" presStyleIdx="7" presStyleCnt="12"/>
      <dgm:spPr/>
    </dgm:pt>
    <dgm:pt modelId="{38704EC6-977D-467C-A1B1-B647A79BEA8B}" type="pres">
      <dgm:prSet presAssocID="{87FC2C17-53AA-40FF-81ED-9A7E98138690}" presName="dotArrow4" presStyleLbl="alignNode1" presStyleIdx="8" presStyleCnt="12"/>
      <dgm:spPr/>
    </dgm:pt>
    <dgm:pt modelId="{C98B6E82-0F7C-4D87-9324-14734215DACA}" type="pres">
      <dgm:prSet presAssocID="{87FC2C17-53AA-40FF-81ED-9A7E98138690}" presName="dotArrow5" presStyleLbl="alignNode1" presStyleIdx="9" presStyleCnt="12"/>
      <dgm:spPr/>
    </dgm:pt>
    <dgm:pt modelId="{D2370045-2306-4EA4-9C40-4FB58514F12F}" type="pres">
      <dgm:prSet presAssocID="{87FC2C17-53AA-40FF-81ED-9A7E98138690}" presName="dotArrow6" presStyleLbl="alignNode1" presStyleIdx="10" presStyleCnt="12"/>
      <dgm:spPr/>
    </dgm:pt>
    <dgm:pt modelId="{A45698DA-A256-4726-8709-52368DA6DC2F}" type="pres">
      <dgm:prSet presAssocID="{87FC2C17-53AA-40FF-81ED-9A7E98138690}" presName="dotArrow7" presStyleLbl="alignNode1" presStyleIdx="11" presStyleCnt="12"/>
      <dgm:spPr/>
    </dgm:pt>
    <dgm:pt modelId="{866FA298-0E5E-40B7-89D9-E16011C8F97E}" type="pres">
      <dgm:prSet presAssocID="{D1E956C6-A20C-4744-8540-18718D797223}" presName="parTx1" presStyleLbl="node1" presStyleIdx="0" presStyleCnt="3"/>
      <dgm:spPr/>
    </dgm:pt>
    <dgm:pt modelId="{27EC8887-F91E-48DF-952D-20E0B9951B4C}" type="pres">
      <dgm:prSet presAssocID="{42A86353-761B-4C05-AAD1-805F6116E2D4}" presName="picture1" presStyleCnt="0"/>
      <dgm:spPr/>
    </dgm:pt>
    <dgm:pt modelId="{942356E2-8BE0-4F41-B504-16E3AC00E7C5}" type="pres">
      <dgm:prSet presAssocID="{42A86353-761B-4C05-AAD1-805F6116E2D4}" presName="imageRepeatNode" presStyleLbl="fgImgPlace1" presStyleIdx="0" presStyleCnt="3"/>
      <dgm:spPr/>
    </dgm:pt>
    <dgm:pt modelId="{26B4F9DD-406F-4A0C-9FF8-E8C181B18FA0}" type="pres">
      <dgm:prSet presAssocID="{FF53216A-2E5A-4CAD-9F00-893DC88B9D2F}" presName="parTx2" presStyleLbl="node1" presStyleIdx="1" presStyleCnt="3"/>
      <dgm:spPr/>
    </dgm:pt>
    <dgm:pt modelId="{D981DCE5-6694-4E98-A248-471BD3A9FA35}" type="pres">
      <dgm:prSet presAssocID="{52C5D745-DD93-415B-A1BD-A52EFEFFA097}" presName="picture2" presStyleCnt="0"/>
      <dgm:spPr/>
    </dgm:pt>
    <dgm:pt modelId="{A87E71AF-2074-4F53-A7B0-43D965A10C2B}" type="pres">
      <dgm:prSet presAssocID="{52C5D745-DD93-415B-A1BD-A52EFEFFA097}" presName="imageRepeatNode" presStyleLbl="fgImgPlace1" presStyleIdx="1" presStyleCnt="3"/>
      <dgm:spPr/>
    </dgm:pt>
    <dgm:pt modelId="{763DB43D-3C8A-469A-8684-31C0B4E01CF2}" type="pres">
      <dgm:prSet presAssocID="{2D9A6CEC-FDEC-4F12-B6E4-DDEBC4778AA0}" presName="parTx3" presStyleLbl="node1" presStyleIdx="2" presStyleCnt="3"/>
      <dgm:spPr/>
    </dgm:pt>
    <dgm:pt modelId="{ECA192E3-0755-450B-BF24-61828A99511C}" type="pres">
      <dgm:prSet presAssocID="{DF45FE7C-9BE8-4DB6-8AB4-B20FD71C3422}" presName="picture3" presStyleCnt="0"/>
      <dgm:spPr/>
    </dgm:pt>
    <dgm:pt modelId="{31AA07FB-EDFB-4667-8ECB-E92702262A81}" type="pres">
      <dgm:prSet presAssocID="{DF45FE7C-9BE8-4DB6-8AB4-B20FD71C3422}" presName="imageRepeatNode" presStyleLbl="fgImgPlace1" presStyleIdx="2" presStyleCnt="3"/>
      <dgm:spPr/>
    </dgm:pt>
  </dgm:ptLst>
  <dgm:cxnLst>
    <dgm:cxn modelId="{1A620701-AB7A-438D-BF3A-D3053A6CE5BB}" type="presOf" srcId="{DF45FE7C-9BE8-4DB6-8AB4-B20FD71C3422}" destId="{31AA07FB-EDFB-4667-8ECB-E92702262A81}" srcOrd="0" destOrd="0" presId="urn:microsoft.com/office/officeart/2008/layout/AscendingPictureAccentProcess"/>
    <dgm:cxn modelId="{F2D8B73E-79D9-41F5-972D-7C5BF4E5FF01}" srcId="{87FC2C17-53AA-40FF-81ED-9A7E98138690}" destId="{D1E956C6-A20C-4744-8540-18718D797223}" srcOrd="0" destOrd="0" parTransId="{E5424CBF-3626-47E4-A7B4-F7D57AABFA98}" sibTransId="{42A86353-761B-4C05-AAD1-805F6116E2D4}"/>
    <dgm:cxn modelId="{8DFE424E-2459-42BC-8B01-83CDE0DEB09D}" srcId="{87FC2C17-53AA-40FF-81ED-9A7E98138690}" destId="{FF53216A-2E5A-4CAD-9F00-893DC88B9D2F}" srcOrd="1" destOrd="0" parTransId="{5C9D9392-3609-4A12-9FCF-15D5D246BEF8}" sibTransId="{52C5D745-DD93-415B-A1BD-A52EFEFFA097}"/>
    <dgm:cxn modelId="{A826D44E-168E-41DB-AC94-D156B23C892C}" type="presOf" srcId="{42A86353-761B-4C05-AAD1-805F6116E2D4}" destId="{942356E2-8BE0-4F41-B504-16E3AC00E7C5}" srcOrd="0" destOrd="0" presId="urn:microsoft.com/office/officeart/2008/layout/AscendingPictureAccentProcess"/>
    <dgm:cxn modelId="{ABF7EA4E-F837-47D6-A73A-DB7CD3D31AF2}" type="presOf" srcId="{87FC2C17-53AA-40FF-81ED-9A7E98138690}" destId="{11B80351-E3A9-489E-925C-EF624D6F27B5}" srcOrd="0" destOrd="0" presId="urn:microsoft.com/office/officeart/2008/layout/AscendingPictureAccentProcess"/>
    <dgm:cxn modelId="{70220151-402E-422C-B99C-A19EB0DA691C}" type="presOf" srcId="{52C5D745-DD93-415B-A1BD-A52EFEFFA097}" destId="{A87E71AF-2074-4F53-A7B0-43D965A10C2B}" srcOrd="0" destOrd="0" presId="urn:microsoft.com/office/officeart/2008/layout/AscendingPictureAccentProcess"/>
    <dgm:cxn modelId="{55C41C9B-122F-4F5C-80E1-88382C870B78}" type="presOf" srcId="{FF53216A-2E5A-4CAD-9F00-893DC88B9D2F}" destId="{26B4F9DD-406F-4A0C-9FF8-E8C181B18FA0}" srcOrd="0" destOrd="0" presId="urn:microsoft.com/office/officeart/2008/layout/AscendingPictureAccentProcess"/>
    <dgm:cxn modelId="{C343F7AD-236A-44A1-8438-E157D4874B69}" srcId="{87FC2C17-53AA-40FF-81ED-9A7E98138690}" destId="{2D9A6CEC-FDEC-4F12-B6E4-DDEBC4778AA0}" srcOrd="2" destOrd="0" parTransId="{5A6408C9-789A-43FA-AE4D-6BE9C8F71FC9}" sibTransId="{DF45FE7C-9BE8-4DB6-8AB4-B20FD71C3422}"/>
    <dgm:cxn modelId="{6AD7BCC7-1FB0-4EE7-8E4A-BEE504E8FCB6}" type="presOf" srcId="{D1E956C6-A20C-4744-8540-18718D797223}" destId="{866FA298-0E5E-40B7-89D9-E16011C8F97E}" srcOrd="0" destOrd="0" presId="urn:microsoft.com/office/officeart/2008/layout/AscendingPictureAccentProcess"/>
    <dgm:cxn modelId="{0D46DEEF-1F52-483A-AD83-332F1034A602}" type="presOf" srcId="{2D9A6CEC-FDEC-4F12-B6E4-DDEBC4778AA0}" destId="{763DB43D-3C8A-469A-8684-31C0B4E01CF2}" srcOrd="0" destOrd="0" presId="urn:microsoft.com/office/officeart/2008/layout/AscendingPictureAccentProcess"/>
    <dgm:cxn modelId="{C66E9240-A325-48F2-BCED-4E7E6741D18A}" type="presParOf" srcId="{11B80351-E3A9-489E-925C-EF624D6F27B5}" destId="{2E4780FF-E80A-4395-BAD0-DE42366C13B5}" srcOrd="0" destOrd="0" presId="urn:microsoft.com/office/officeart/2008/layout/AscendingPictureAccentProcess"/>
    <dgm:cxn modelId="{53464E11-0595-4A61-95C0-326121076527}" type="presParOf" srcId="{11B80351-E3A9-489E-925C-EF624D6F27B5}" destId="{803CC997-5CBF-45D2-B3A3-A23F9BE75C47}" srcOrd="1" destOrd="0" presId="urn:microsoft.com/office/officeart/2008/layout/AscendingPictureAccentProcess"/>
    <dgm:cxn modelId="{5ADB4526-5CDB-47F3-9140-4754A89B1358}" type="presParOf" srcId="{11B80351-E3A9-489E-925C-EF624D6F27B5}" destId="{D2C33799-159F-4EEE-8F4B-B970CBC2F955}" srcOrd="2" destOrd="0" presId="urn:microsoft.com/office/officeart/2008/layout/AscendingPictureAccentProcess"/>
    <dgm:cxn modelId="{910103FB-0F76-43AF-91F1-5D41C71A9209}" type="presParOf" srcId="{11B80351-E3A9-489E-925C-EF624D6F27B5}" destId="{CFB54EE5-69DD-44BF-A540-B1E3C9ABD3C6}" srcOrd="3" destOrd="0" presId="urn:microsoft.com/office/officeart/2008/layout/AscendingPictureAccentProcess"/>
    <dgm:cxn modelId="{5F7922E1-ED9B-4030-B11A-4000FD16FA31}" type="presParOf" srcId="{11B80351-E3A9-489E-925C-EF624D6F27B5}" destId="{BF680055-A534-4262-A365-62470809B0B5}" srcOrd="4" destOrd="0" presId="urn:microsoft.com/office/officeart/2008/layout/AscendingPictureAccentProcess"/>
    <dgm:cxn modelId="{54A1233E-57BD-4A8B-8D99-FBA634AE8460}" type="presParOf" srcId="{11B80351-E3A9-489E-925C-EF624D6F27B5}" destId="{CFA59C4F-DADE-4C76-85E6-D88B636F76DE}" srcOrd="5" destOrd="0" presId="urn:microsoft.com/office/officeart/2008/layout/AscendingPictureAccentProcess"/>
    <dgm:cxn modelId="{BBF1FFC7-E5B2-49E8-B354-54BB413C7792}" type="presParOf" srcId="{11B80351-E3A9-489E-925C-EF624D6F27B5}" destId="{B0B9C78C-0870-4F21-8B91-985B006DDED9}" srcOrd="6" destOrd="0" presId="urn:microsoft.com/office/officeart/2008/layout/AscendingPictureAccentProcess"/>
    <dgm:cxn modelId="{E8977BE7-680E-4F89-934D-714D19480D1D}" type="presParOf" srcId="{11B80351-E3A9-489E-925C-EF624D6F27B5}" destId="{5CE69CE5-7A70-4C0B-9239-B4C7AEC7240D}" srcOrd="7" destOrd="0" presId="urn:microsoft.com/office/officeart/2008/layout/AscendingPictureAccentProcess"/>
    <dgm:cxn modelId="{D0EFED08-6032-4D43-B7D1-5E71B462044E}" type="presParOf" srcId="{11B80351-E3A9-489E-925C-EF624D6F27B5}" destId="{38704EC6-977D-467C-A1B1-B647A79BEA8B}" srcOrd="8" destOrd="0" presId="urn:microsoft.com/office/officeart/2008/layout/AscendingPictureAccentProcess"/>
    <dgm:cxn modelId="{48B61432-5459-4DDB-B834-12D6B59CE297}" type="presParOf" srcId="{11B80351-E3A9-489E-925C-EF624D6F27B5}" destId="{C98B6E82-0F7C-4D87-9324-14734215DACA}" srcOrd="9" destOrd="0" presId="urn:microsoft.com/office/officeart/2008/layout/AscendingPictureAccentProcess"/>
    <dgm:cxn modelId="{0FB15D13-2BAE-411D-8DE4-34208FE4CA95}" type="presParOf" srcId="{11B80351-E3A9-489E-925C-EF624D6F27B5}" destId="{D2370045-2306-4EA4-9C40-4FB58514F12F}" srcOrd="10" destOrd="0" presId="urn:microsoft.com/office/officeart/2008/layout/AscendingPictureAccentProcess"/>
    <dgm:cxn modelId="{D5699BDA-5D18-4C83-A8B7-A193AE60EDD5}" type="presParOf" srcId="{11B80351-E3A9-489E-925C-EF624D6F27B5}" destId="{A45698DA-A256-4726-8709-52368DA6DC2F}" srcOrd="11" destOrd="0" presId="urn:microsoft.com/office/officeart/2008/layout/AscendingPictureAccentProcess"/>
    <dgm:cxn modelId="{530B9B60-84BA-4BB3-808E-CB052917B65B}" type="presParOf" srcId="{11B80351-E3A9-489E-925C-EF624D6F27B5}" destId="{866FA298-0E5E-40B7-89D9-E16011C8F97E}" srcOrd="12" destOrd="0" presId="urn:microsoft.com/office/officeart/2008/layout/AscendingPictureAccentProcess"/>
    <dgm:cxn modelId="{BE717BC6-488B-461A-B00C-FD1A11FD06A0}" type="presParOf" srcId="{11B80351-E3A9-489E-925C-EF624D6F27B5}" destId="{27EC8887-F91E-48DF-952D-20E0B9951B4C}" srcOrd="13" destOrd="0" presId="urn:microsoft.com/office/officeart/2008/layout/AscendingPictureAccentProcess"/>
    <dgm:cxn modelId="{85A599EA-FF69-43AA-961D-ED38BBCBF56E}" type="presParOf" srcId="{27EC8887-F91E-48DF-952D-20E0B9951B4C}" destId="{942356E2-8BE0-4F41-B504-16E3AC00E7C5}" srcOrd="0" destOrd="0" presId="urn:microsoft.com/office/officeart/2008/layout/AscendingPictureAccentProcess"/>
    <dgm:cxn modelId="{742B05B1-01D8-45DE-AEF9-8F11B16763A5}" type="presParOf" srcId="{11B80351-E3A9-489E-925C-EF624D6F27B5}" destId="{26B4F9DD-406F-4A0C-9FF8-E8C181B18FA0}" srcOrd="14" destOrd="0" presId="urn:microsoft.com/office/officeart/2008/layout/AscendingPictureAccentProcess"/>
    <dgm:cxn modelId="{F2033084-7466-48CD-A20B-54A507DEE0DB}" type="presParOf" srcId="{11B80351-E3A9-489E-925C-EF624D6F27B5}" destId="{D981DCE5-6694-4E98-A248-471BD3A9FA35}" srcOrd="15" destOrd="0" presId="urn:microsoft.com/office/officeart/2008/layout/AscendingPictureAccentProcess"/>
    <dgm:cxn modelId="{028A2132-87D5-468C-8BED-666A0CF29C1E}" type="presParOf" srcId="{D981DCE5-6694-4E98-A248-471BD3A9FA35}" destId="{A87E71AF-2074-4F53-A7B0-43D965A10C2B}" srcOrd="0" destOrd="0" presId="urn:microsoft.com/office/officeart/2008/layout/AscendingPictureAccentProcess"/>
    <dgm:cxn modelId="{8DA8476F-5059-495E-B8E6-81CCBD1BE40E}" type="presParOf" srcId="{11B80351-E3A9-489E-925C-EF624D6F27B5}" destId="{763DB43D-3C8A-469A-8684-31C0B4E01CF2}" srcOrd="16" destOrd="0" presId="urn:microsoft.com/office/officeart/2008/layout/AscendingPictureAccentProcess"/>
    <dgm:cxn modelId="{D5D67CFF-FB95-4F67-8699-6341DE508A6C}" type="presParOf" srcId="{11B80351-E3A9-489E-925C-EF624D6F27B5}" destId="{ECA192E3-0755-450B-BF24-61828A99511C}" srcOrd="17" destOrd="0" presId="urn:microsoft.com/office/officeart/2008/layout/AscendingPictureAccentProcess"/>
    <dgm:cxn modelId="{1D825691-1206-4954-BE42-4CE00AC497A5}" type="presParOf" srcId="{ECA192E3-0755-450B-BF24-61828A99511C}" destId="{31AA07FB-EDFB-4667-8ECB-E92702262A81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2905A9-66FB-4DCA-9072-9BF8BECDFEAF}" type="doc">
      <dgm:prSet loTypeId="urn:microsoft.com/office/officeart/2008/layout/VerticalCurved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D18CF87-185E-4084-9E22-5A6DF177A0A6}">
      <dgm:prSet phldrT="[Текст]"/>
      <dgm:spPr/>
      <dgm:t>
        <a:bodyPr/>
        <a:lstStyle/>
        <a:p>
          <a:r>
            <a:rPr lang="ru-RU" b="1" dirty="0"/>
            <a:t>Правильно внедрить модель безопасности</a:t>
          </a:r>
        </a:p>
      </dgm:t>
    </dgm:pt>
    <dgm:pt modelId="{46F2DE3B-CED5-4DC4-AF95-B8559AE80F53}" type="parTrans" cxnId="{6F053D91-6147-4613-82B2-3AEEFB4A11F4}">
      <dgm:prSet/>
      <dgm:spPr/>
      <dgm:t>
        <a:bodyPr/>
        <a:lstStyle/>
        <a:p>
          <a:endParaRPr lang="ru-RU" b="1"/>
        </a:p>
      </dgm:t>
    </dgm:pt>
    <dgm:pt modelId="{0FD6972F-C341-4DDC-8363-77C110DBF421}" type="sibTrans" cxnId="{6F053D91-6147-4613-82B2-3AEEFB4A11F4}">
      <dgm:prSet/>
      <dgm:spPr/>
      <dgm:t>
        <a:bodyPr/>
        <a:lstStyle/>
        <a:p>
          <a:endParaRPr lang="ru-RU" b="1"/>
        </a:p>
      </dgm:t>
    </dgm:pt>
    <dgm:pt modelId="{FB6FCC7A-E2F2-4DE1-9D71-7EEE5E29723A}">
      <dgm:prSet phldrT="[Текст]"/>
      <dgm:spPr/>
      <dgm:t>
        <a:bodyPr/>
        <a:lstStyle/>
        <a:p>
          <a:r>
            <a:rPr lang="ru-RU" b="1" dirty="0"/>
            <a:t>Проводить надежную идентификацию и аутентификацию</a:t>
          </a:r>
        </a:p>
      </dgm:t>
    </dgm:pt>
    <dgm:pt modelId="{042DCB0B-EEBD-46D0-A9DC-16F133718127}" type="parTrans" cxnId="{3B0913D4-109C-4191-A197-9C6B97F3CEA3}">
      <dgm:prSet/>
      <dgm:spPr/>
      <dgm:t>
        <a:bodyPr/>
        <a:lstStyle/>
        <a:p>
          <a:endParaRPr lang="ru-RU" b="1"/>
        </a:p>
      </dgm:t>
    </dgm:pt>
    <dgm:pt modelId="{DC695A4A-1594-4B19-9839-7CB1ABD2CBC9}" type="sibTrans" cxnId="{3B0913D4-109C-4191-A197-9C6B97F3CEA3}">
      <dgm:prSet/>
      <dgm:spPr/>
      <dgm:t>
        <a:bodyPr/>
        <a:lstStyle/>
        <a:p>
          <a:endParaRPr lang="ru-RU" b="1"/>
        </a:p>
      </dgm:t>
    </dgm:pt>
    <dgm:pt modelId="{9014B100-E19F-4F5A-9656-653A6F362DAE}">
      <dgm:prSet phldrT="[Текст]"/>
      <dgm:spPr/>
      <dgm:t>
        <a:bodyPr/>
        <a:lstStyle/>
        <a:p>
          <a:r>
            <a:rPr lang="ru-RU" b="1" dirty="0"/>
            <a:t>Уменьшение ошибок в программной реализации систем обеспечения безопасности</a:t>
          </a:r>
        </a:p>
      </dgm:t>
    </dgm:pt>
    <dgm:pt modelId="{37AC6B5A-C3AB-4E97-8FA8-D90F7A5CC36A}" type="parTrans" cxnId="{63B04082-749B-4810-8D68-A59394F5145F}">
      <dgm:prSet/>
      <dgm:spPr/>
      <dgm:t>
        <a:bodyPr/>
        <a:lstStyle/>
        <a:p>
          <a:endParaRPr lang="ru-RU" b="1"/>
        </a:p>
      </dgm:t>
    </dgm:pt>
    <dgm:pt modelId="{F125DE6E-2B21-473C-B614-C67B2FCAD007}" type="sibTrans" cxnId="{63B04082-749B-4810-8D68-A59394F5145F}">
      <dgm:prSet/>
      <dgm:spPr/>
      <dgm:t>
        <a:bodyPr/>
        <a:lstStyle/>
        <a:p>
          <a:endParaRPr lang="ru-RU" b="1"/>
        </a:p>
      </dgm:t>
    </dgm:pt>
    <dgm:pt modelId="{3504396B-D324-4632-8AAC-6555A40D124F}">
      <dgm:prSet phldrT="[Текст]"/>
      <dgm:spPr/>
      <dgm:t>
        <a:bodyPr/>
        <a:lstStyle/>
        <a:p>
          <a:r>
            <a:rPr lang="ru-RU" b="1" dirty="0"/>
            <a:t>Организовать надлежащий контроль целостности средств обеспечения безопасности</a:t>
          </a:r>
        </a:p>
      </dgm:t>
    </dgm:pt>
    <dgm:pt modelId="{8E3A5DE3-5D6B-4E0A-A995-5E55B5017B08}" type="parTrans" cxnId="{28767C40-A4A9-4C13-8693-94B149514E1A}">
      <dgm:prSet/>
      <dgm:spPr/>
      <dgm:t>
        <a:bodyPr/>
        <a:lstStyle/>
        <a:p>
          <a:endParaRPr lang="ru-RU" b="1"/>
        </a:p>
      </dgm:t>
    </dgm:pt>
    <dgm:pt modelId="{D3F2D859-EE50-452C-86EF-BA90961C9E11}" type="sibTrans" cxnId="{28767C40-A4A9-4C13-8693-94B149514E1A}">
      <dgm:prSet/>
      <dgm:spPr/>
      <dgm:t>
        <a:bodyPr/>
        <a:lstStyle/>
        <a:p>
          <a:endParaRPr lang="ru-RU" b="1"/>
        </a:p>
      </dgm:t>
    </dgm:pt>
    <dgm:pt modelId="{E66DC419-26F7-4A0C-A105-98D50E7EED71}">
      <dgm:prSet phldrT="[Текст]"/>
      <dgm:spPr/>
      <dgm:t>
        <a:bodyPr/>
        <a:lstStyle/>
        <a:p>
          <a:r>
            <a:rPr lang="ru-RU" b="1" dirty="0"/>
            <a:t>Обеспечить наличие средств отладки и тестирования в конечных продуктах</a:t>
          </a:r>
        </a:p>
      </dgm:t>
    </dgm:pt>
    <dgm:pt modelId="{F1D8A099-9601-44E0-A58C-C6AFB856C36E}" type="parTrans" cxnId="{C39F0FF5-1D70-4556-A556-711850C3290A}">
      <dgm:prSet/>
      <dgm:spPr/>
      <dgm:t>
        <a:bodyPr/>
        <a:lstStyle/>
        <a:p>
          <a:endParaRPr lang="ru-RU" b="1"/>
        </a:p>
      </dgm:t>
    </dgm:pt>
    <dgm:pt modelId="{E6006310-6911-4E81-9D21-56183A440D44}" type="sibTrans" cxnId="{C39F0FF5-1D70-4556-A556-711850C3290A}">
      <dgm:prSet/>
      <dgm:spPr/>
      <dgm:t>
        <a:bodyPr/>
        <a:lstStyle/>
        <a:p>
          <a:endParaRPr lang="ru-RU" b="1"/>
        </a:p>
      </dgm:t>
    </dgm:pt>
    <dgm:pt modelId="{2D2D6670-DEE3-41BE-B018-DE05E9ACF6C5}">
      <dgm:prSet phldrT="[Текст]"/>
      <dgm:spPr/>
      <dgm:t>
        <a:bodyPr/>
        <a:lstStyle/>
        <a:p>
          <a:r>
            <a:rPr lang="ru-RU" b="1" dirty="0"/>
            <a:t>Минимизировать ошибки администрирования</a:t>
          </a:r>
        </a:p>
      </dgm:t>
    </dgm:pt>
    <dgm:pt modelId="{734766AA-779A-4218-B529-C00288356E4B}" type="parTrans" cxnId="{8ABD41A3-4EED-40CF-B643-C23076E144F7}">
      <dgm:prSet/>
      <dgm:spPr/>
      <dgm:t>
        <a:bodyPr/>
        <a:lstStyle/>
        <a:p>
          <a:endParaRPr lang="ru-RU" b="1"/>
        </a:p>
      </dgm:t>
    </dgm:pt>
    <dgm:pt modelId="{B873EECC-0BCB-4069-AC5F-F468D66551E0}" type="sibTrans" cxnId="{8ABD41A3-4EED-40CF-B643-C23076E144F7}">
      <dgm:prSet/>
      <dgm:spPr/>
      <dgm:t>
        <a:bodyPr/>
        <a:lstStyle/>
        <a:p>
          <a:endParaRPr lang="ru-RU" b="1"/>
        </a:p>
      </dgm:t>
    </dgm:pt>
    <dgm:pt modelId="{D4A40E25-772E-41E9-9588-AEC922F49710}" type="pres">
      <dgm:prSet presAssocID="{8A2905A9-66FB-4DCA-9072-9BF8BECDFEAF}" presName="Name0" presStyleCnt="0">
        <dgm:presLayoutVars>
          <dgm:chMax val="7"/>
          <dgm:chPref val="7"/>
          <dgm:dir/>
        </dgm:presLayoutVars>
      </dgm:prSet>
      <dgm:spPr/>
    </dgm:pt>
    <dgm:pt modelId="{FC2C56DC-3683-40AE-AC02-3115F765F4F9}" type="pres">
      <dgm:prSet presAssocID="{8A2905A9-66FB-4DCA-9072-9BF8BECDFEAF}" presName="Name1" presStyleCnt="0"/>
      <dgm:spPr/>
    </dgm:pt>
    <dgm:pt modelId="{446AD4BC-B7B3-41A6-AA6C-C5BDBC6B01E8}" type="pres">
      <dgm:prSet presAssocID="{8A2905A9-66FB-4DCA-9072-9BF8BECDFEAF}" presName="cycle" presStyleCnt="0"/>
      <dgm:spPr/>
    </dgm:pt>
    <dgm:pt modelId="{005F190E-3074-4472-84D0-029065D69460}" type="pres">
      <dgm:prSet presAssocID="{8A2905A9-66FB-4DCA-9072-9BF8BECDFEAF}" presName="srcNode" presStyleLbl="node1" presStyleIdx="0" presStyleCnt="6"/>
      <dgm:spPr/>
    </dgm:pt>
    <dgm:pt modelId="{D278EE73-44DA-44AB-A5B6-A0F889EC84D5}" type="pres">
      <dgm:prSet presAssocID="{8A2905A9-66FB-4DCA-9072-9BF8BECDFEAF}" presName="conn" presStyleLbl="parChTrans1D2" presStyleIdx="0" presStyleCnt="1"/>
      <dgm:spPr/>
    </dgm:pt>
    <dgm:pt modelId="{D9B42657-D409-4B4E-BDD0-2B7DACAB1CC6}" type="pres">
      <dgm:prSet presAssocID="{8A2905A9-66FB-4DCA-9072-9BF8BECDFEAF}" presName="extraNode" presStyleLbl="node1" presStyleIdx="0" presStyleCnt="6"/>
      <dgm:spPr/>
    </dgm:pt>
    <dgm:pt modelId="{E68EC5D5-0626-4F03-9A00-71E4EE227EC8}" type="pres">
      <dgm:prSet presAssocID="{8A2905A9-66FB-4DCA-9072-9BF8BECDFEAF}" presName="dstNode" presStyleLbl="node1" presStyleIdx="0" presStyleCnt="6"/>
      <dgm:spPr/>
    </dgm:pt>
    <dgm:pt modelId="{694DFE2F-53C6-4604-ADCC-E5C60556D49D}" type="pres">
      <dgm:prSet presAssocID="{ED18CF87-185E-4084-9E22-5A6DF177A0A6}" presName="text_1" presStyleLbl="node1" presStyleIdx="0" presStyleCnt="6">
        <dgm:presLayoutVars>
          <dgm:bulletEnabled val="1"/>
        </dgm:presLayoutVars>
      </dgm:prSet>
      <dgm:spPr/>
    </dgm:pt>
    <dgm:pt modelId="{71087583-B003-40D3-BD1A-056538194447}" type="pres">
      <dgm:prSet presAssocID="{ED18CF87-185E-4084-9E22-5A6DF177A0A6}" presName="accent_1" presStyleCnt="0"/>
      <dgm:spPr/>
    </dgm:pt>
    <dgm:pt modelId="{FA9D0075-C2DB-4B9A-B519-9E1690294F61}" type="pres">
      <dgm:prSet presAssocID="{ED18CF87-185E-4084-9E22-5A6DF177A0A6}" presName="accentRepeatNode" presStyleLbl="solidFgAcc1" presStyleIdx="0" presStyleCnt="6"/>
      <dgm:spPr/>
    </dgm:pt>
    <dgm:pt modelId="{A4F326A8-3597-4AC6-82FE-F4BF9A7645EE}" type="pres">
      <dgm:prSet presAssocID="{FB6FCC7A-E2F2-4DE1-9D71-7EEE5E29723A}" presName="text_2" presStyleLbl="node1" presStyleIdx="1" presStyleCnt="6">
        <dgm:presLayoutVars>
          <dgm:bulletEnabled val="1"/>
        </dgm:presLayoutVars>
      </dgm:prSet>
      <dgm:spPr/>
    </dgm:pt>
    <dgm:pt modelId="{E17DBB79-302C-44D5-AE32-58345BD85EA5}" type="pres">
      <dgm:prSet presAssocID="{FB6FCC7A-E2F2-4DE1-9D71-7EEE5E29723A}" presName="accent_2" presStyleCnt="0"/>
      <dgm:spPr/>
    </dgm:pt>
    <dgm:pt modelId="{BD90ED8C-B6C7-4439-95AE-DF5E44DC093D}" type="pres">
      <dgm:prSet presAssocID="{FB6FCC7A-E2F2-4DE1-9D71-7EEE5E29723A}" presName="accentRepeatNode" presStyleLbl="solidFgAcc1" presStyleIdx="1" presStyleCnt="6"/>
      <dgm:spPr/>
    </dgm:pt>
    <dgm:pt modelId="{258181A6-3740-4E18-ADF7-998D56044349}" type="pres">
      <dgm:prSet presAssocID="{9014B100-E19F-4F5A-9656-653A6F362DAE}" presName="text_3" presStyleLbl="node1" presStyleIdx="2" presStyleCnt="6">
        <dgm:presLayoutVars>
          <dgm:bulletEnabled val="1"/>
        </dgm:presLayoutVars>
      </dgm:prSet>
      <dgm:spPr/>
    </dgm:pt>
    <dgm:pt modelId="{366C8165-47DA-45AE-9249-4552E388ED74}" type="pres">
      <dgm:prSet presAssocID="{9014B100-E19F-4F5A-9656-653A6F362DAE}" presName="accent_3" presStyleCnt="0"/>
      <dgm:spPr/>
    </dgm:pt>
    <dgm:pt modelId="{FD807E6C-756B-4858-8354-1302B029EFA9}" type="pres">
      <dgm:prSet presAssocID="{9014B100-E19F-4F5A-9656-653A6F362DAE}" presName="accentRepeatNode" presStyleLbl="solidFgAcc1" presStyleIdx="2" presStyleCnt="6"/>
      <dgm:spPr/>
    </dgm:pt>
    <dgm:pt modelId="{1535F5C3-6A1D-42F8-BE43-33ACCC68D9C3}" type="pres">
      <dgm:prSet presAssocID="{3504396B-D324-4632-8AAC-6555A40D124F}" presName="text_4" presStyleLbl="node1" presStyleIdx="3" presStyleCnt="6">
        <dgm:presLayoutVars>
          <dgm:bulletEnabled val="1"/>
        </dgm:presLayoutVars>
      </dgm:prSet>
      <dgm:spPr/>
    </dgm:pt>
    <dgm:pt modelId="{7F04D987-6A8C-421A-96E2-2BAE1D5A3434}" type="pres">
      <dgm:prSet presAssocID="{3504396B-D324-4632-8AAC-6555A40D124F}" presName="accent_4" presStyleCnt="0"/>
      <dgm:spPr/>
    </dgm:pt>
    <dgm:pt modelId="{A948B47A-0973-4B55-B8CF-1DA8BD5FB4E9}" type="pres">
      <dgm:prSet presAssocID="{3504396B-D324-4632-8AAC-6555A40D124F}" presName="accentRepeatNode" presStyleLbl="solidFgAcc1" presStyleIdx="3" presStyleCnt="6"/>
      <dgm:spPr/>
    </dgm:pt>
    <dgm:pt modelId="{1F211F3D-BAFA-4C5E-B6F4-7AA484D0FD2D}" type="pres">
      <dgm:prSet presAssocID="{E66DC419-26F7-4A0C-A105-98D50E7EED71}" presName="text_5" presStyleLbl="node1" presStyleIdx="4" presStyleCnt="6">
        <dgm:presLayoutVars>
          <dgm:bulletEnabled val="1"/>
        </dgm:presLayoutVars>
      </dgm:prSet>
      <dgm:spPr/>
    </dgm:pt>
    <dgm:pt modelId="{90B5D393-2F58-4DFE-A5C7-7D496E14634D}" type="pres">
      <dgm:prSet presAssocID="{E66DC419-26F7-4A0C-A105-98D50E7EED71}" presName="accent_5" presStyleCnt="0"/>
      <dgm:spPr/>
    </dgm:pt>
    <dgm:pt modelId="{8C84CEAD-FEBB-4066-A275-961D34803A5D}" type="pres">
      <dgm:prSet presAssocID="{E66DC419-26F7-4A0C-A105-98D50E7EED71}" presName="accentRepeatNode" presStyleLbl="solidFgAcc1" presStyleIdx="4" presStyleCnt="6"/>
      <dgm:spPr/>
    </dgm:pt>
    <dgm:pt modelId="{0F315908-A094-4F88-9401-F6638B09032A}" type="pres">
      <dgm:prSet presAssocID="{2D2D6670-DEE3-41BE-B018-DE05E9ACF6C5}" presName="text_6" presStyleLbl="node1" presStyleIdx="5" presStyleCnt="6">
        <dgm:presLayoutVars>
          <dgm:bulletEnabled val="1"/>
        </dgm:presLayoutVars>
      </dgm:prSet>
      <dgm:spPr/>
    </dgm:pt>
    <dgm:pt modelId="{5056B284-1C6A-4C7E-B399-91F7932C35E4}" type="pres">
      <dgm:prSet presAssocID="{2D2D6670-DEE3-41BE-B018-DE05E9ACF6C5}" presName="accent_6" presStyleCnt="0"/>
      <dgm:spPr/>
    </dgm:pt>
    <dgm:pt modelId="{98CDDA44-0517-43C6-B598-EC4C8080297C}" type="pres">
      <dgm:prSet presAssocID="{2D2D6670-DEE3-41BE-B018-DE05E9ACF6C5}" presName="accentRepeatNode" presStyleLbl="solidFgAcc1" presStyleIdx="5" presStyleCnt="6"/>
      <dgm:spPr/>
    </dgm:pt>
  </dgm:ptLst>
  <dgm:cxnLst>
    <dgm:cxn modelId="{DBE9190A-B16C-4F8D-9954-F8BC42154FA9}" type="presOf" srcId="{0FD6972F-C341-4DDC-8363-77C110DBF421}" destId="{D278EE73-44DA-44AB-A5B6-A0F889EC84D5}" srcOrd="0" destOrd="0" presId="urn:microsoft.com/office/officeart/2008/layout/VerticalCurvedList"/>
    <dgm:cxn modelId="{314E7C0A-12DF-4C0D-B5CF-3C74BFFC2C7C}" type="presOf" srcId="{E66DC419-26F7-4A0C-A105-98D50E7EED71}" destId="{1F211F3D-BAFA-4C5E-B6F4-7AA484D0FD2D}" srcOrd="0" destOrd="0" presId="urn:microsoft.com/office/officeart/2008/layout/VerticalCurvedList"/>
    <dgm:cxn modelId="{FBA07023-0619-4990-90B1-EF84A4DC2684}" type="presOf" srcId="{9014B100-E19F-4F5A-9656-653A6F362DAE}" destId="{258181A6-3740-4E18-ADF7-998D56044349}" srcOrd="0" destOrd="0" presId="urn:microsoft.com/office/officeart/2008/layout/VerticalCurvedList"/>
    <dgm:cxn modelId="{28767C40-A4A9-4C13-8693-94B149514E1A}" srcId="{8A2905A9-66FB-4DCA-9072-9BF8BECDFEAF}" destId="{3504396B-D324-4632-8AAC-6555A40D124F}" srcOrd="3" destOrd="0" parTransId="{8E3A5DE3-5D6B-4E0A-A995-5E55B5017B08}" sibTransId="{D3F2D859-EE50-452C-86EF-BA90961C9E11}"/>
    <dgm:cxn modelId="{7AB01547-B5D0-4BEC-8374-6DD811E71445}" type="presOf" srcId="{ED18CF87-185E-4084-9E22-5A6DF177A0A6}" destId="{694DFE2F-53C6-4604-ADCC-E5C60556D49D}" srcOrd="0" destOrd="0" presId="urn:microsoft.com/office/officeart/2008/layout/VerticalCurvedList"/>
    <dgm:cxn modelId="{63B04082-749B-4810-8D68-A59394F5145F}" srcId="{8A2905A9-66FB-4DCA-9072-9BF8BECDFEAF}" destId="{9014B100-E19F-4F5A-9656-653A6F362DAE}" srcOrd="2" destOrd="0" parTransId="{37AC6B5A-C3AB-4E97-8FA8-D90F7A5CC36A}" sibTransId="{F125DE6E-2B21-473C-B614-C67B2FCAD007}"/>
    <dgm:cxn modelId="{6F053D91-6147-4613-82B2-3AEEFB4A11F4}" srcId="{8A2905A9-66FB-4DCA-9072-9BF8BECDFEAF}" destId="{ED18CF87-185E-4084-9E22-5A6DF177A0A6}" srcOrd="0" destOrd="0" parTransId="{46F2DE3B-CED5-4DC4-AF95-B8559AE80F53}" sibTransId="{0FD6972F-C341-4DDC-8363-77C110DBF421}"/>
    <dgm:cxn modelId="{00F8DB9E-A55F-4A90-943A-11B820EDAE0A}" type="presOf" srcId="{3504396B-D324-4632-8AAC-6555A40D124F}" destId="{1535F5C3-6A1D-42F8-BE43-33ACCC68D9C3}" srcOrd="0" destOrd="0" presId="urn:microsoft.com/office/officeart/2008/layout/VerticalCurvedList"/>
    <dgm:cxn modelId="{8ABD41A3-4EED-40CF-B643-C23076E144F7}" srcId="{8A2905A9-66FB-4DCA-9072-9BF8BECDFEAF}" destId="{2D2D6670-DEE3-41BE-B018-DE05E9ACF6C5}" srcOrd="5" destOrd="0" parTransId="{734766AA-779A-4218-B529-C00288356E4B}" sibTransId="{B873EECC-0BCB-4069-AC5F-F468D66551E0}"/>
    <dgm:cxn modelId="{9D51C2C6-6741-47F7-8D75-F08AC4CEAD0E}" type="presOf" srcId="{8A2905A9-66FB-4DCA-9072-9BF8BECDFEAF}" destId="{D4A40E25-772E-41E9-9588-AEC922F49710}" srcOrd="0" destOrd="0" presId="urn:microsoft.com/office/officeart/2008/layout/VerticalCurvedList"/>
    <dgm:cxn modelId="{5AB507CF-C925-45DC-8CEF-941A276999E9}" type="presOf" srcId="{2D2D6670-DEE3-41BE-B018-DE05E9ACF6C5}" destId="{0F315908-A094-4F88-9401-F6638B09032A}" srcOrd="0" destOrd="0" presId="urn:microsoft.com/office/officeart/2008/layout/VerticalCurvedList"/>
    <dgm:cxn modelId="{3B0913D4-109C-4191-A197-9C6B97F3CEA3}" srcId="{8A2905A9-66FB-4DCA-9072-9BF8BECDFEAF}" destId="{FB6FCC7A-E2F2-4DE1-9D71-7EEE5E29723A}" srcOrd="1" destOrd="0" parTransId="{042DCB0B-EEBD-46D0-A9DC-16F133718127}" sibTransId="{DC695A4A-1594-4B19-9839-7CB1ABD2CBC9}"/>
    <dgm:cxn modelId="{55F585DE-5BC8-4921-AC08-47E6D77EF498}" type="presOf" srcId="{FB6FCC7A-E2F2-4DE1-9D71-7EEE5E29723A}" destId="{A4F326A8-3597-4AC6-82FE-F4BF9A7645EE}" srcOrd="0" destOrd="0" presId="urn:microsoft.com/office/officeart/2008/layout/VerticalCurvedList"/>
    <dgm:cxn modelId="{C39F0FF5-1D70-4556-A556-711850C3290A}" srcId="{8A2905A9-66FB-4DCA-9072-9BF8BECDFEAF}" destId="{E66DC419-26F7-4A0C-A105-98D50E7EED71}" srcOrd="4" destOrd="0" parTransId="{F1D8A099-9601-44E0-A58C-C6AFB856C36E}" sibTransId="{E6006310-6911-4E81-9D21-56183A440D44}"/>
    <dgm:cxn modelId="{F5A186A0-2888-4515-A8AC-8828F396E3DA}" type="presParOf" srcId="{D4A40E25-772E-41E9-9588-AEC922F49710}" destId="{FC2C56DC-3683-40AE-AC02-3115F765F4F9}" srcOrd="0" destOrd="0" presId="urn:microsoft.com/office/officeart/2008/layout/VerticalCurvedList"/>
    <dgm:cxn modelId="{3BAC6414-8FFC-42A0-B6F3-F9E9AFCCE101}" type="presParOf" srcId="{FC2C56DC-3683-40AE-AC02-3115F765F4F9}" destId="{446AD4BC-B7B3-41A6-AA6C-C5BDBC6B01E8}" srcOrd="0" destOrd="0" presId="urn:microsoft.com/office/officeart/2008/layout/VerticalCurvedList"/>
    <dgm:cxn modelId="{39B5C4C8-D97D-4C30-9106-7B2D25238756}" type="presParOf" srcId="{446AD4BC-B7B3-41A6-AA6C-C5BDBC6B01E8}" destId="{005F190E-3074-4472-84D0-029065D69460}" srcOrd="0" destOrd="0" presId="urn:microsoft.com/office/officeart/2008/layout/VerticalCurvedList"/>
    <dgm:cxn modelId="{791E76A1-E271-4896-B307-1B6BA1C34E03}" type="presParOf" srcId="{446AD4BC-B7B3-41A6-AA6C-C5BDBC6B01E8}" destId="{D278EE73-44DA-44AB-A5B6-A0F889EC84D5}" srcOrd="1" destOrd="0" presId="urn:microsoft.com/office/officeart/2008/layout/VerticalCurvedList"/>
    <dgm:cxn modelId="{B5063F9B-5DA4-4FF4-8DAF-B989281EC155}" type="presParOf" srcId="{446AD4BC-B7B3-41A6-AA6C-C5BDBC6B01E8}" destId="{D9B42657-D409-4B4E-BDD0-2B7DACAB1CC6}" srcOrd="2" destOrd="0" presId="urn:microsoft.com/office/officeart/2008/layout/VerticalCurvedList"/>
    <dgm:cxn modelId="{7EF8209F-672F-4E85-B22D-6E83364D303B}" type="presParOf" srcId="{446AD4BC-B7B3-41A6-AA6C-C5BDBC6B01E8}" destId="{E68EC5D5-0626-4F03-9A00-71E4EE227EC8}" srcOrd="3" destOrd="0" presId="urn:microsoft.com/office/officeart/2008/layout/VerticalCurvedList"/>
    <dgm:cxn modelId="{C43801E1-A8F5-49EC-A3BB-29A690B405E3}" type="presParOf" srcId="{FC2C56DC-3683-40AE-AC02-3115F765F4F9}" destId="{694DFE2F-53C6-4604-ADCC-E5C60556D49D}" srcOrd="1" destOrd="0" presId="urn:microsoft.com/office/officeart/2008/layout/VerticalCurvedList"/>
    <dgm:cxn modelId="{172FBCD8-0513-42F7-9CA6-3A5928539517}" type="presParOf" srcId="{FC2C56DC-3683-40AE-AC02-3115F765F4F9}" destId="{71087583-B003-40D3-BD1A-056538194447}" srcOrd="2" destOrd="0" presId="urn:microsoft.com/office/officeart/2008/layout/VerticalCurvedList"/>
    <dgm:cxn modelId="{BCC8493A-126B-4573-9727-15FE7BCD6A8B}" type="presParOf" srcId="{71087583-B003-40D3-BD1A-056538194447}" destId="{FA9D0075-C2DB-4B9A-B519-9E1690294F61}" srcOrd="0" destOrd="0" presId="urn:microsoft.com/office/officeart/2008/layout/VerticalCurvedList"/>
    <dgm:cxn modelId="{16C94D4C-E8E3-4EB8-9399-422E5C34BD09}" type="presParOf" srcId="{FC2C56DC-3683-40AE-AC02-3115F765F4F9}" destId="{A4F326A8-3597-4AC6-82FE-F4BF9A7645EE}" srcOrd="3" destOrd="0" presId="urn:microsoft.com/office/officeart/2008/layout/VerticalCurvedList"/>
    <dgm:cxn modelId="{E508739C-FE5C-4EA9-9155-CCCB70767F8A}" type="presParOf" srcId="{FC2C56DC-3683-40AE-AC02-3115F765F4F9}" destId="{E17DBB79-302C-44D5-AE32-58345BD85EA5}" srcOrd="4" destOrd="0" presId="urn:microsoft.com/office/officeart/2008/layout/VerticalCurvedList"/>
    <dgm:cxn modelId="{89ADC518-6A97-4D03-8CFF-8CC29E361BC6}" type="presParOf" srcId="{E17DBB79-302C-44D5-AE32-58345BD85EA5}" destId="{BD90ED8C-B6C7-4439-95AE-DF5E44DC093D}" srcOrd="0" destOrd="0" presId="urn:microsoft.com/office/officeart/2008/layout/VerticalCurvedList"/>
    <dgm:cxn modelId="{5C496EAE-11ED-41D2-82C4-AAED061A3858}" type="presParOf" srcId="{FC2C56DC-3683-40AE-AC02-3115F765F4F9}" destId="{258181A6-3740-4E18-ADF7-998D56044349}" srcOrd="5" destOrd="0" presId="urn:microsoft.com/office/officeart/2008/layout/VerticalCurvedList"/>
    <dgm:cxn modelId="{BB6242F0-95C1-45B3-A233-943C574539EA}" type="presParOf" srcId="{FC2C56DC-3683-40AE-AC02-3115F765F4F9}" destId="{366C8165-47DA-45AE-9249-4552E388ED74}" srcOrd="6" destOrd="0" presId="urn:microsoft.com/office/officeart/2008/layout/VerticalCurvedList"/>
    <dgm:cxn modelId="{921DA400-F4EA-486F-AD4C-607BBCC199D9}" type="presParOf" srcId="{366C8165-47DA-45AE-9249-4552E388ED74}" destId="{FD807E6C-756B-4858-8354-1302B029EFA9}" srcOrd="0" destOrd="0" presId="urn:microsoft.com/office/officeart/2008/layout/VerticalCurvedList"/>
    <dgm:cxn modelId="{5A28A1F8-2F8E-4559-9A4B-EEAC97321485}" type="presParOf" srcId="{FC2C56DC-3683-40AE-AC02-3115F765F4F9}" destId="{1535F5C3-6A1D-42F8-BE43-33ACCC68D9C3}" srcOrd="7" destOrd="0" presId="urn:microsoft.com/office/officeart/2008/layout/VerticalCurvedList"/>
    <dgm:cxn modelId="{C488DB6D-6A35-4AE5-A631-F25556D0E298}" type="presParOf" srcId="{FC2C56DC-3683-40AE-AC02-3115F765F4F9}" destId="{7F04D987-6A8C-421A-96E2-2BAE1D5A3434}" srcOrd="8" destOrd="0" presId="urn:microsoft.com/office/officeart/2008/layout/VerticalCurvedList"/>
    <dgm:cxn modelId="{A3C04B71-C6F7-47FA-903C-4DE15D37D3FE}" type="presParOf" srcId="{7F04D987-6A8C-421A-96E2-2BAE1D5A3434}" destId="{A948B47A-0973-4B55-B8CF-1DA8BD5FB4E9}" srcOrd="0" destOrd="0" presId="urn:microsoft.com/office/officeart/2008/layout/VerticalCurvedList"/>
    <dgm:cxn modelId="{CC246476-BF53-41AF-9E58-76EEBE9DBC43}" type="presParOf" srcId="{FC2C56DC-3683-40AE-AC02-3115F765F4F9}" destId="{1F211F3D-BAFA-4C5E-B6F4-7AA484D0FD2D}" srcOrd="9" destOrd="0" presId="urn:microsoft.com/office/officeart/2008/layout/VerticalCurvedList"/>
    <dgm:cxn modelId="{9411B914-C194-4471-8B05-B62CDF66F260}" type="presParOf" srcId="{FC2C56DC-3683-40AE-AC02-3115F765F4F9}" destId="{90B5D393-2F58-4DFE-A5C7-7D496E14634D}" srcOrd="10" destOrd="0" presId="urn:microsoft.com/office/officeart/2008/layout/VerticalCurvedList"/>
    <dgm:cxn modelId="{622B50A7-4341-4D92-9B12-CF3EDB566942}" type="presParOf" srcId="{90B5D393-2F58-4DFE-A5C7-7D496E14634D}" destId="{8C84CEAD-FEBB-4066-A275-961D34803A5D}" srcOrd="0" destOrd="0" presId="urn:microsoft.com/office/officeart/2008/layout/VerticalCurvedList"/>
    <dgm:cxn modelId="{64BCA0A8-6C23-4B81-A162-A9A623B05014}" type="presParOf" srcId="{FC2C56DC-3683-40AE-AC02-3115F765F4F9}" destId="{0F315908-A094-4F88-9401-F6638B09032A}" srcOrd="11" destOrd="0" presId="urn:microsoft.com/office/officeart/2008/layout/VerticalCurvedList"/>
    <dgm:cxn modelId="{DD52E0E7-6BB1-48CB-AE95-AF26EA96737A}" type="presParOf" srcId="{FC2C56DC-3683-40AE-AC02-3115F765F4F9}" destId="{5056B284-1C6A-4C7E-B399-91F7932C35E4}" srcOrd="12" destOrd="0" presId="urn:microsoft.com/office/officeart/2008/layout/VerticalCurvedList"/>
    <dgm:cxn modelId="{03C1F405-9941-483B-BE1A-8B5639D92355}" type="presParOf" srcId="{5056B284-1C6A-4C7E-B399-91F7932C35E4}" destId="{98CDDA44-0517-43C6-B598-EC4C8080297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E2F146C-DDA2-4AF5-BFB8-F84907DE7890}" type="doc">
      <dgm:prSet loTypeId="urn:microsoft.com/office/officeart/2005/8/layout/target3" loCatId="list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ru-RU"/>
        </a:p>
      </dgm:t>
    </dgm:pt>
    <dgm:pt modelId="{A7020ADA-9984-4472-9E2E-E481A51D0A28}">
      <dgm:prSet phldrT="[Текст]"/>
      <dgm:spPr/>
      <dgm:t>
        <a:bodyPr/>
        <a:lstStyle/>
        <a:p>
          <a:pPr algn="l"/>
          <a:r>
            <a:rPr lang="ru-RU" dirty="0"/>
            <a:t>Постоянный контроль корректности функционирования ОС</a:t>
          </a:r>
        </a:p>
      </dgm:t>
    </dgm:pt>
    <dgm:pt modelId="{09BF917A-C43D-430B-8902-46C23B14F3E7}" type="parTrans" cxnId="{4DE954E5-ABCE-490C-AF49-72544A92631B}">
      <dgm:prSet/>
      <dgm:spPr/>
      <dgm:t>
        <a:bodyPr/>
        <a:lstStyle/>
        <a:p>
          <a:endParaRPr lang="ru-RU"/>
        </a:p>
      </dgm:t>
    </dgm:pt>
    <dgm:pt modelId="{E89E19B6-345A-4B23-8B19-3E2602198149}" type="sibTrans" cxnId="{4DE954E5-ABCE-490C-AF49-72544A92631B}">
      <dgm:prSet/>
      <dgm:spPr/>
      <dgm:t>
        <a:bodyPr/>
        <a:lstStyle/>
        <a:p>
          <a:endParaRPr lang="ru-RU"/>
        </a:p>
      </dgm:t>
    </dgm:pt>
    <dgm:pt modelId="{CA9D3962-8903-4184-9E1A-751AB4FB924C}">
      <dgm:prSet phldrT="[Текст]"/>
      <dgm:spPr/>
      <dgm:t>
        <a:bodyPr/>
        <a:lstStyle/>
        <a:p>
          <a:pPr algn="l"/>
          <a:r>
            <a:rPr lang="ru-RU" dirty="0"/>
            <a:t>Организация и поддержание адекватной политики безопасности</a:t>
          </a:r>
        </a:p>
      </dgm:t>
    </dgm:pt>
    <dgm:pt modelId="{13C07066-C251-4C09-8D01-698B1C272385}" type="parTrans" cxnId="{195E18F3-ABA3-464D-A49B-BEEFD7728AFB}">
      <dgm:prSet/>
      <dgm:spPr/>
      <dgm:t>
        <a:bodyPr/>
        <a:lstStyle/>
        <a:p>
          <a:endParaRPr lang="ru-RU"/>
        </a:p>
      </dgm:t>
    </dgm:pt>
    <dgm:pt modelId="{3573CA88-95EC-43DF-AC59-43B0258B2D5C}" type="sibTrans" cxnId="{195E18F3-ABA3-464D-A49B-BEEFD7728AFB}">
      <dgm:prSet/>
      <dgm:spPr/>
      <dgm:t>
        <a:bodyPr/>
        <a:lstStyle/>
        <a:p>
          <a:endParaRPr lang="ru-RU"/>
        </a:p>
      </dgm:t>
    </dgm:pt>
    <dgm:pt modelId="{37C03701-DF66-4E69-8E35-034BDE039F0A}">
      <dgm:prSet phldrT="[Текст]"/>
      <dgm:spPr/>
      <dgm:t>
        <a:bodyPr/>
        <a:lstStyle/>
        <a:p>
          <a:pPr algn="l"/>
          <a:r>
            <a:rPr lang="ru-RU" dirty="0"/>
            <a:t>Инструктирование пользователей ОС </a:t>
          </a:r>
        </a:p>
      </dgm:t>
    </dgm:pt>
    <dgm:pt modelId="{3EB62380-29AC-4CBB-8AB6-75D896FF6CB5}" type="parTrans" cxnId="{70C0E1F7-F77E-4B93-B463-CED1846A72B3}">
      <dgm:prSet/>
      <dgm:spPr/>
      <dgm:t>
        <a:bodyPr/>
        <a:lstStyle/>
        <a:p>
          <a:endParaRPr lang="ru-RU"/>
        </a:p>
      </dgm:t>
    </dgm:pt>
    <dgm:pt modelId="{92689D88-E5A6-44CB-9EA8-C0E726F3C1C0}" type="sibTrans" cxnId="{70C0E1F7-F77E-4B93-B463-CED1846A72B3}">
      <dgm:prSet/>
      <dgm:spPr/>
      <dgm:t>
        <a:bodyPr/>
        <a:lstStyle/>
        <a:p>
          <a:endParaRPr lang="ru-RU"/>
        </a:p>
      </dgm:t>
    </dgm:pt>
    <dgm:pt modelId="{9D5BF1B4-AE60-43A8-BEFD-455DE83ECFEA}">
      <dgm:prSet phldrT="[Текст]"/>
      <dgm:spPr/>
      <dgm:t>
        <a:bodyPr/>
        <a:lstStyle/>
        <a:p>
          <a:pPr algn="l"/>
          <a:r>
            <a:rPr lang="ru-RU" dirty="0"/>
            <a:t>Регулярное создание и обновление резервных копий</a:t>
          </a:r>
        </a:p>
      </dgm:t>
    </dgm:pt>
    <dgm:pt modelId="{2652F0F9-9BA8-4210-A385-73097CAE2CA0}" type="parTrans" cxnId="{718C1450-A422-45F9-BE80-E6F5F89DC3AB}">
      <dgm:prSet/>
      <dgm:spPr/>
      <dgm:t>
        <a:bodyPr/>
        <a:lstStyle/>
        <a:p>
          <a:endParaRPr lang="ru-RU"/>
        </a:p>
      </dgm:t>
    </dgm:pt>
    <dgm:pt modelId="{18F5F143-17D1-4B68-929C-8E68AC9F5B2A}" type="sibTrans" cxnId="{718C1450-A422-45F9-BE80-E6F5F89DC3AB}">
      <dgm:prSet/>
      <dgm:spPr/>
      <dgm:t>
        <a:bodyPr/>
        <a:lstStyle/>
        <a:p>
          <a:endParaRPr lang="ru-RU"/>
        </a:p>
      </dgm:t>
    </dgm:pt>
    <dgm:pt modelId="{985EB7DA-141D-4BF0-B2E1-B4D9B0D1030E}">
      <dgm:prSet phldrT="[Текст]"/>
      <dgm:spPr/>
      <dgm:t>
        <a:bodyPr/>
        <a:lstStyle/>
        <a:p>
          <a:pPr algn="l"/>
          <a:r>
            <a:rPr lang="ru-RU" dirty="0"/>
            <a:t>Постоянный контроль изменений в конфигурированных данных и политике безопасности ОС</a:t>
          </a:r>
        </a:p>
      </dgm:t>
    </dgm:pt>
    <dgm:pt modelId="{4EFDD77E-4523-4F6E-81C8-7AD623DD0285}" type="parTrans" cxnId="{6503D2AA-6F13-42D2-85D7-F119AE363D28}">
      <dgm:prSet/>
      <dgm:spPr/>
      <dgm:t>
        <a:bodyPr/>
        <a:lstStyle/>
        <a:p>
          <a:endParaRPr lang="ru-RU"/>
        </a:p>
      </dgm:t>
    </dgm:pt>
    <dgm:pt modelId="{862A500F-723B-41EA-A390-21E1BA059821}" type="sibTrans" cxnId="{6503D2AA-6F13-42D2-85D7-F119AE363D28}">
      <dgm:prSet/>
      <dgm:spPr/>
      <dgm:t>
        <a:bodyPr/>
        <a:lstStyle/>
        <a:p>
          <a:endParaRPr lang="ru-RU"/>
        </a:p>
      </dgm:t>
    </dgm:pt>
    <dgm:pt modelId="{029A8103-FD52-4D0C-94C2-078C97AF0ED8}" type="pres">
      <dgm:prSet presAssocID="{1E2F146C-DDA2-4AF5-BFB8-F84907DE7890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5CD13B0D-59EA-42FC-B019-7B6B6997491C}" type="pres">
      <dgm:prSet presAssocID="{A7020ADA-9984-4472-9E2E-E481A51D0A28}" presName="circle1" presStyleLbl="node1" presStyleIdx="0" presStyleCnt="5"/>
      <dgm:spPr/>
    </dgm:pt>
    <dgm:pt modelId="{45418E21-FE35-4A8C-8DE8-6936EF2AA6A9}" type="pres">
      <dgm:prSet presAssocID="{A7020ADA-9984-4472-9E2E-E481A51D0A28}" presName="space" presStyleCnt="0"/>
      <dgm:spPr/>
    </dgm:pt>
    <dgm:pt modelId="{330130E2-3E81-4ECF-8F3F-F6EDF5E6EF4B}" type="pres">
      <dgm:prSet presAssocID="{A7020ADA-9984-4472-9E2E-E481A51D0A28}" presName="rect1" presStyleLbl="alignAcc1" presStyleIdx="0" presStyleCnt="5"/>
      <dgm:spPr/>
    </dgm:pt>
    <dgm:pt modelId="{D44B1E87-EF28-4443-B2E9-759EE59BB6DE}" type="pres">
      <dgm:prSet presAssocID="{CA9D3962-8903-4184-9E1A-751AB4FB924C}" presName="vertSpace2" presStyleLbl="node1" presStyleIdx="0" presStyleCnt="5"/>
      <dgm:spPr/>
    </dgm:pt>
    <dgm:pt modelId="{159A77D4-8D6C-4044-B78C-CA173D75AB12}" type="pres">
      <dgm:prSet presAssocID="{CA9D3962-8903-4184-9E1A-751AB4FB924C}" presName="circle2" presStyleLbl="node1" presStyleIdx="1" presStyleCnt="5"/>
      <dgm:spPr/>
    </dgm:pt>
    <dgm:pt modelId="{E0AA210E-49F8-4C53-9722-5A77636BB9E2}" type="pres">
      <dgm:prSet presAssocID="{CA9D3962-8903-4184-9E1A-751AB4FB924C}" presName="rect2" presStyleLbl="alignAcc1" presStyleIdx="1" presStyleCnt="5"/>
      <dgm:spPr/>
    </dgm:pt>
    <dgm:pt modelId="{09952BC2-07C3-46A3-832A-7F82F1114B8A}" type="pres">
      <dgm:prSet presAssocID="{37C03701-DF66-4E69-8E35-034BDE039F0A}" presName="vertSpace3" presStyleLbl="node1" presStyleIdx="1" presStyleCnt="5"/>
      <dgm:spPr/>
    </dgm:pt>
    <dgm:pt modelId="{1BD44323-6452-42B4-B774-42BBE389DBF0}" type="pres">
      <dgm:prSet presAssocID="{37C03701-DF66-4E69-8E35-034BDE039F0A}" presName="circle3" presStyleLbl="node1" presStyleIdx="2" presStyleCnt="5"/>
      <dgm:spPr/>
    </dgm:pt>
    <dgm:pt modelId="{34A88105-EE1A-48EE-9E10-99C1AC296C77}" type="pres">
      <dgm:prSet presAssocID="{37C03701-DF66-4E69-8E35-034BDE039F0A}" presName="rect3" presStyleLbl="alignAcc1" presStyleIdx="2" presStyleCnt="5"/>
      <dgm:spPr/>
    </dgm:pt>
    <dgm:pt modelId="{A820CF3B-6566-47FA-BF43-BE686FAA4BA0}" type="pres">
      <dgm:prSet presAssocID="{9D5BF1B4-AE60-43A8-BEFD-455DE83ECFEA}" presName="vertSpace4" presStyleLbl="node1" presStyleIdx="2" presStyleCnt="5"/>
      <dgm:spPr/>
    </dgm:pt>
    <dgm:pt modelId="{6761A0C4-8C00-4F56-AE13-EAE0AC13CC77}" type="pres">
      <dgm:prSet presAssocID="{9D5BF1B4-AE60-43A8-BEFD-455DE83ECFEA}" presName="circle4" presStyleLbl="node1" presStyleIdx="3" presStyleCnt="5"/>
      <dgm:spPr/>
    </dgm:pt>
    <dgm:pt modelId="{E65CB24D-65B4-4338-A0D7-A2991E0BEFAA}" type="pres">
      <dgm:prSet presAssocID="{9D5BF1B4-AE60-43A8-BEFD-455DE83ECFEA}" presName="rect4" presStyleLbl="alignAcc1" presStyleIdx="3" presStyleCnt="5"/>
      <dgm:spPr/>
    </dgm:pt>
    <dgm:pt modelId="{61F1080F-0421-40E4-B450-8EAC04D7559F}" type="pres">
      <dgm:prSet presAssocID="{985EB7DA-141D-4BF0-B2E1-B4D9B0D1030E}" presName="vertSpace5" presStyleLbl="node1" presStyleIdx="3" presStyleCnt="5"/>
      <dgm:spPr/>
    </dgm:pt>
    <dgm:pt modelId="{4C1E939C-4E3E-40FE-8CB3-04B99EB71EDF}" type="pres">
      <dgm:prSet presAssocID="{985EB7DA-141D-4BF0-B2E1-B4D9B0D1030E}" presName="circle5" presStyleLbl="node1" presStyleIdx="4" presStyleCnt="5"/>
      <dgm:spPr/>
    </dgm:pt>
    <dgm:pt modelId="{6E85AC7E-CA01-4BE0-9932-EAF302D096B9}" type="pres">
      <dgm:prSet presAssocID="{985EB7DA-141D-4BF0-B2E1-B4D9B0D1030E}" presName="rect5" presStyleLbl="alignAcc1" presStyleIdx="4" presStyleCnt="5"/>
      <dgm:spPr/>
    </dgm:pt>
    <dgm:pt modelId="{4BB59A31-740B-4949-9253-4804AB7C6929}" type="pres">
      <dgm:prSet presAssocID="{A7020ADA-9984-4472-9E2E-E481A51D0A28}" presName="rect1ParTxNoCh" presStyleLbl="alignAcc1" presStyleIdx="4" presStyleCnt="5">
        <dgm:presLayoutVars>
          <dgm:chMax val="1"/>
          <dgm:bulletEnabled val="1"/>
        </dgm:presLayoutVars>
      </dgm:prSet>
      <dgm:spPr/>
    </dgm:pt>
    <dgm:pt modelId="{BF4244A2-2B88-4871-BC96-C671A84B2BE1}" type="pres">
      <dgm:prSet presAssocID="{CA9D3962-8903-4184-9E1A-751AB4FB924C}" presName="rect2ParTxNoCh" presStyleLbl="alignAcc1" presStyleIdx="4" presStyleCnt="5">
        <dgm:presLayoutVars>
          <dgm:chMax val="1"/>
          <dgm:bulletEnabled val="1"/>
        </dgm:presLayoutVars>
      </dgm:prSet>
      <dgm:spPr/>
    </dgm:pt>
    <dgm:pt modelId="{A5B63CA7-2E7B-4025-BDB9-E048C9CAA047}" type="pres">
      <dgm:prSet presAssocID="{37C03701-DF66-4E69-8E35-034BDE039F0A}" presName="rect3ParTxNoCh" presStyleLbl="alignAcc1" presStyleIdx="4" presStyleCnt="5">
        <dgm:presLayoutVars>
          <dgm:chMax val="1"/>
          <dgm:bulletEnabled val="1"/>
        </dgm:presLayoutVars>
      </dgm:prSet>
      <dgm:spPr/>
    </dgm:pt>
    <dgm:pt modelId="{8FF8E36B-9A18-4A8E-A15D-4FC722EBBDB5}" type="pres">
      <dgm:prSet presAssocID="{9D5BF1B4-AE60-43A8-BEFD-455DE83ECFEA}" presName="rect4ParTxNoCh" presStyleLbl="alignAcc1" presStyleIdx="4" presStyleCnt="5">
        <dgm:presLayoutVars>
          <dgm:chMax val="1"/>
          <dgm:bulletEnabled val="1"/>
        </dgm:presLayoutVars>
      </dgm:prSet>
      <dgm:spPr/>
    </dgm:pt>
    <dgm:pt modelId="{89FD31A4-956E-472D-8802-6B09CB9E69B5}" type="pres">
      <dgm:prSet presAssocID="{985EB7DA-141D-4BF0-B2E1-B4D9B0D1030E}" presName="rect5ParTxNoCh" presStyleLbl="alignAcc1" presStyleIdx="4" presStyleCnt="5">
        <dgm:presLayoutVars>
          <dgm:chMax val="1"/>
          <dgm:bulletEnabled val="1"/>
        </dgm:presLayoutVars>
      </dgm:prSet>
      <dgm:spPr/>
    </dgm:pt>
  </dgm:ptLst>
  <dgm:cxnLst>
    <dgm:cxn modelId="{43B73025-6AFA-4BA0-9314-49B492830E5E}" type="presOf" srcId="{37C03701-DF66-4E69-8E35-034BDE039F0A}" destId="{A5B63CA7-2E7B-4025-BDB9-E048C9CAA047}" srcOrd="1" destOrd="0" presId="urn:microsoft.com/office/officeart/2005/8/layout/target3"/>
    <dgm:cxn modelId="{718C1450-A422-45F9-BE80-E6F5F89DC3AB}" srcId="{1E2F146C-DDA2-4AF5-BFB8-F84907DE7890}" destId="{9D5BF1B4-AE60-43A8-BEFD-455DE83ECFEA}" srcOrd="3" destOrd="0" parTransId="{2652F0F9-9BA8-4210-A385-73097CAE2CA0}" sibTransId="{18F5F143-17D1-4B68-929C-8E68AC9F5B2A}"/>
    <dgm:cxn modelId="{F7FC0152-7E3D-4804-969A-0777A0953898}" type="presOf" srcId="{9D5BF1B4-AE60-43A8-BEFD-455DE83ECFEA}" destId="{E65CB24D-65B4-4338-A0D7-A2991E0BEFAA}" srcOrd="0" destOrd="0" presId="urn:microsoft.com/office/officeart/2005/8/layout/target3"/>
    <dgm:cxn modelId="{AAAC3157-BEEF-4DC0-9A9B-9A12F68F6F01}" type="presOf" srcId="{985EB7DA-141D-4BF0-B2E1-B4D9B0D1030E}" destId="{6E85AC7E-CA01-4BE0-9932-EAF302D096B9}" srcOrd="0" destOrd="0" presId="urn:microsoft.com/office/officeart/2005/8/layout/target3"/>
    <dgm:cxn modelId="{71A49B80-B900-4B9F-AD7E-95CCF96353BB}" type="presOf" srcId="{9D5BF1B4-AE60-43A8-BEFD-455DE83ECFEA}" destId="{8FF8E36B-9A18-4A8E-A15D-4FC722EBBDB5}" srcOrd="1" destOrd="0" presId="urn:microsoft.com/office/officeart/2005/8/layout/target3"/>
    <dgm:cxn modelId="{B670D094-2D17-4551-A139-B0A6F581AB0F}" type="presOf" srcId="{CA9D3962-8903-4184-9E1A-751AB4FB924C}" destId="{BF4244A2-2B88-4871-BC96-C671A84B2BE1}" srcOrd="1" destOrd="0" presId="urn:microsoft.com/office/officeart/2005/8/layout/target3"/>
    <dgm:cxn modelId="{8ADCFCA2-6521-4A98-99E4-2451D29F1033}" type="presOf" srcId="{985EB7DA-141D-4BF0-B2E1-B4D9B0D1030E}" destId="{89FD31A4-956E-472D-8802-6B09CB9E69B5}" srcOrd="1" destOrd="0" presId="urn:microsoft.com/office/officeart/2005/8/layout/target3"/>
    <dgm:cxn modelId="{6503D2AA-6F13-42D2-85D7-F119AE363D28}" srcId="{1E2F146C-DDA2-4AF5-BFB8-F84907DE7890}" destId="{985EB7DA-141D-4BF0-B2E1-B4D9B0D1030E}" srcOrd="4" destOrd="0" parTransId="{4EFDD77E-4523-4F6E-81C8-7AD623DD0285}" sibTransId="{862A500F-723B-41EA-A390-21E1BA059821}"/>
    <dgm:cxn modelId="{A7B663D7-8088-43EF-92DC-609EC11637D2}" type="presOf" srcId="{1E2F146C-DDA2-4AF5-BFB8-F84907DE7890}" destId="{029A8103-FD52-4D0C-94C2-078C97AF0ED8}" srcOrd="0" destOrd="0" presId="urn:microsoft.com/office/officeart/2005/8/layout/target3"/>
    <dgm:cxn modelId="{C8A4E2D8-D8E0-45DB-81E2-036E77ABBC6E}" type="presOf" srcId="{37C03701-DF66-4E69-8E35-034BDE039F0A}" destId="{34A88105-EE1A-48EE-9E10-99C1AC296C77}" srcOrd="0" destOrd="0" presId="urn:microsoft.com/office/officeart/2005/8/layout/target3"/>
    <dgm:cxn modelId="{4DE954E5-ABCE-490C-AF49-72544A92631B}" srcId="{1E2F146C-DDA2-4AF5-BFB8-F84907DE7890}" destId="{A7020ADA-9984-4472-9E2E-E481A51D0A28}" srcOrd="0" destOrd="0" parTransId="{09BF917A-C43D-430B-8902-46C23B14F3E7}" sibTransId="{E89E19B6-345A-4B23-8B19-3E2602198149}"/>
    <dgm:cxn modelId="{403804EE-0B45-4442-AF3B-3660BD909E3E}" type="presOf" srcId="{A7020ADA-9984-4472-9E2E-E481A51D0A28}" destId="{4BB59A31-740B-4949-9253-4804AB7C6929}" srcOrd="1" destOrd="0" presId="urn:microsoft.com/office/officeart/2005/8/layout/target3"/>
    <dgm:cxn modelId="{195E18F3-ABA3-464D-A49B-BEEFD7728AFB}" srcId="{1E2F146C-DDA2-4AF5-BFB8-F84907DE7890}" destId="{CA9D3962-8903-4184-9E1A-751AB4FB924C}" srcOrd="1" destOrd="0" parTransId="{13C07066-C251-4C09-8D01-698B1C272385}" sibTransId="{3573CA88-95EC-43DF-AC59-43B0258B2D5C}"/>
    <dgm:cxn modelId="{70C0E1F7-F77E-4B93-B463-CED1846A72B3}" srcId="{1E2F146C-DDA2-4AF5-BFB8-F84907DE7890}" destId="{37C03701-DF66-4E69-8E35-034BDE039F0A}" srcOrd="2" destOrd="0" parTransId="{3EB62380-29AC-4CBB-8AB6-75D896FF6CB5}" sibTransId="{92689D88-E5A6-44CB-9EA8-C0E726F3C1C0}"/>
    <dgm:cxn modelId="{FFF8FCF8-2203-4F6F-91A8-0A4A5027CED7}" type="presOf" srcId="{A7020ADA-9984-4472-9E2E-E481A51D0A28}" destId="{330130E2-3E81-4ECF-8F3F-F6EDF5E6EF4B}" srcOrd="0" destOrd="0" presId="urn:microsoft.com/office/officeart/2005/8/layout/target3"/>
    <dgm:cxn modelId="{DB85EAFE-B63D-4CA0-8D18-1FDF8950739B}" type="presOf" srcId="{CA9D3962-8903-4184-9E1A-751AB4FB924C}" destId="{E0AA210E-49F8-4C53-9722-5A77636BB9E2}" srcOrd="0" destOrd="0" presId="urn:microsoft.com/office/officeart/2005/8/layout/target3"/>
    <dgm:cxn modelId="{78512AA3-76A1-422F-8E42-8F68B8755432}" type="presParOf" srcId="{029A8103-FD52-4D0C-94C2-078C97AF0ED8}" destId="{5CD13B0D-59EA-42FC-B019-7B6B6997491C}" srcOrd="0" destOrd="0" presId="urn:microsoft.com/office/officeart/2005/8/layout/target3"/>
    <dgm:cxn modelId="{1C81D9F9-D216-48D7-A5CA-B4CDB3696826}" type="presParOf" srcId="{029A8103-FD52-4D0C-94C2-078C97AF0ED8}" destId="{45418E21-FE35-4A8C-8DE8-6936EF2AA6A9}" srcOrd="1" destOrd="0" presId="urn:microsoft.com/office/officeart/2005/8/layout/target3"/>
    <dgm:cxn modelId="{FD948FD2-5442-4C4C-83FE-6227C7B4E6D8}" type="presParOf" srcId="{029A8103-FD52-4D0C-94C2-078C97AF0ED8}" destId="{330130E2-3E81-4ECF-8F3F-F6EDF5E6EF4B}" srcOrd="2" destOrd="0" presId="urn:microsoft.com/office/officeart/2005/8/layout/target3"/>
    <dgm:cxn modelId="{DD0452E3-B80F-42A5-AC06-93880EB9AB8D}" type="presParOf" srcId="{029A8103-FD52-4D0C-94C2-078C97AF0ED8}" destId="{D44B1E87-EF28-4443-B2E9-759EE59BB6DE}" srcOrd="3" destOrd="0" presId="urn:microsoft.com/office/officeart/2005/8/layout/target3"/>
    <dgm:cxn modelId="{57D9CA42-BAB0-4446-A95C-530F16DCA035}" type="presParOf" srcId="{029A8103-FD52-4D0C-94C2-078C97AF0ED8}" destId="{159A77D4-8D6C-4044-B78C-CA173D75AB12}" srcOrd="4" destOrd="0" presId="urn:microsoft.com/office/officeart/2005/8/layout/target3"/>
    <dgm:cxn modelId="{77AFE461-EAB9-45FC-AF40-3341D84C22E3}" type="presParOf" srcId="{029A8103-FD52-4D0C-94C2-078C97AF0ED8}" destId="{E0AA210E-49F8-4C53-9722-5A77636BB9E2}" srcOrd="5" destOrd="0" presId="urn:microsoft.com/office/officeart/2005/8/layout/target3"/>
    <dgm:cxn modelId="{9FB87B1E-E0BE-4686-B42D-ABB45080C563}" type="presParOf" srcId="{029A8103-FD52-4D0C-94C2-078C97AF0ED8}" destId="{09952BC2-07C3-46A3-832A-7F82F1114B8A}" srcOrd="6" destOrd="0" presId="urn:microsoft.com/office/officeart/2005/8/layout/target3"/>
    <dgm:cxn modelId="{DADFA733-28BF-4A2A-8EA4-7EBB810DE3CC}" type="presParOf" srcId="{029A8103-FD52-4D0C-94C2-078C97AF0ED8}" destId="{1BD44323-6452-42B4-B774-42BBE389DBF0}" srcOrd="7" destOrd="0" presId="urn:microsoft.com/office/officeart/2005/8/layout/target3"/>
    <dgm:cxn modelId="{4AFA0D11-A2EC-480D-8058-F2696F9DBCD3}" type="presParOf" srcId="{029A8103-FD52-4D0C-94C2-078C97AF0ED8}" destId="{34A88105-EE1A-48EE-9E10-99C1AC296C77}" srcOrd="8" destOrd="0" presId="urn:microsoft.com/office/officeart/2005/8/layout/target3"/>
    <dgm:cxn modelId="{EAC17292-29DD-4CB3-8AA9-A4E1448A5FA4}" type="presParOf" srcId="{029A8103-FD52-4D0C-94C2-078C97AF0ED8}" destId="{A820CF3B-6566-47FA-BF43-BE686FAA4BA0}" srcOrd="9" destOrd="0" presId="urn:microsoft.com/office/officeart/2005/8/layout/target3"/>
    <dgm:cxn modelId="{FD13ACF1-53AE-4F00-8815-265E4265897B}" type="presParOf" srcId="{029A8103-FD52-4D0C-94C2-078C97AF0ED8}" destId="{6761A0C4-8C00-4F56-AE13-EAE0AC13CC77}" srcOrd="10" destOrd="0" presId="urn:microsoft.com/office/officeart/2005/8/layout/target3"/>
    <dgm:cxn modelId="{9653DBA4-C176-4586-8C17-97BD9E7EA9FE}" type="presParOf" srcId="{029A8103-FD52-4D0C-94C2-078C97AF0ED8}" destId="{E65CB24D-65B4-4338-A0D7-A2991E0BEFAA}" srcOrd="11" destOrd="0" presId="urn:microsoft.com/office/officeart/2005/8/layout/target3"/>
    <dgm:cxn modelId="{EB741204-9D25-4B77-9728-3FE966BD8096}" type="presParOf" srcId="{029A8103-FD52-4D0C-94C2-078C97AF0ED8}" destId="{61F1080F-0421-40E4-B450-8EAC04D7559F}" srcOrd="12" destOrd="0" presId="urn:microsoft.com/office/officeart/2005/8/layout/target3"/>
    <dgm:cxn modelId="{056D219F-DBB8-429B-A47C-38B8C52AB460}" type="presParOf" srcId="{029A8103-FD52-4D0C-94C2-078C97AF0ED8}" destId="{4C1E939C-4E3E-40FE-8CB3-04B99EB71EDF}" srcOrd="13" destOrd="0" presId="urn:microsoft.com/office/officeart/2005/8/layout/target3"/>
    <dgm:cxn modelId="{110787F9-7AB4-40E4-A317-712E2C5F60F5}" type="presParOf" srcId="{029A8103-FD52-4D0C-94C2-078C97AF0ED8}" destId="{6E85AC7E-CA01-4BE0-9932-EAF302D096B9}" srcOrd="14" destOrd="0" presId="urn:microsoft.com/office/officeart/2005/8/layout/target3"/>
    <dgm:cxn modelId="{A7FCC2B7-2655-422B-9E0D-A57C1F68878B}" type="presParOf" srcId="{029A8103-FD52-4D0C-94C2-078C97AF0ED8}" destId="{4BB59A31-740B-4949-9253-4804AB7C6929}" srcOrd="15" destOrd="0" presId="urn:microsoft.com/office/officeart/2005/8/layout/target3"/>
    <dgm:cxn modelId="{15DD355B-108A-452B-8304-148D250264A0}" type="presParOf" srcId="{029A8103-FD52-4D0C-94C2-078C97AF0ED8}" destId="{BF4244A2-2B88-4871-BC96-C671A84B2BE1}" srcOrd="16" destOrd="0" presId="urn:microsoft.com/office/officeart/2005/8/layout/target3"/>
    <dgm:cxn modelId="{62175030-F3C8-4E47-91DD-FAA861237F1B}" type="presParOf" srcId="{029A8103-FD52-4D0C-94C2-078C97AF0ED8}" destId="{A5B63CA7-2E7B-4025-BDB9-E048C9CAA047}" srcOrd="17" destOrd="0" presId="urn:microsoft.com/office/officeart/2005/8/layout/target3"/>
    <dgm:cxn modelId="{9477A9E6-CF09-4018-84D0-B89AB1DDA316}" type="presParOf" srcId="{029A8103-FD52-4D0C-94C2-078C97AF0ED8}" destId="{8FF8E36B-9A18-4A8E-A15D-4FC722EBBDB5}" srcOrd="18" destOrd="0" presId="urn:microsoft.com/office/officeart/2005/8/layout/target3"/>
    <dgm:cxn modelId="{F70B967E-CC65-43CE-BA11-111458A0ED15}" type="presParOf" srcId="{029A8103-FD52-4D0C-94C2-078C97AF0ED8}" destId="{89FD31A4-956E-472D-8802-6B09CB9E69B5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8AAE3F-3E8E-497C-BED4-6C4A69455D0A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C235BF3C-B3BC-4C55-91B7-9E18E9C6460A}">
      <dgm:prSet phldrT="[Текст]"/>
      <dgm:spPr/>
      <dgm:t>
        <a:bodyPr/>
        <a:lstStyle/>
        <a:p>
          <a:r>
            <a:rPr lang="ru-RU" dirty="0"/>
            <a:t>Анализ угроз</a:t>
          </a:r>
        </a:p>
      </dgm:t>
    </dgm:pt>
    <dgm:pt modelId="{586E69F3-0503-4805-8DF9-D0D7839E902D}" type="parTrans" cxnId="{1B59033E-4244-42A8-982E-308640BCA216}">
      <dgm:prSet/>
      <dgm:spPr/>
      <dgm:t>
        <a:bodyPr/>
        <a:lstStyle/>
        <a:p>
          <a:endParaRPr lang="ru-RU"/>
        </a:p>
      </dgm:t>
    </dgm:pt>
    <dgm:pt modelId="{E5B7AE97-361A-4941-81DB-1DFA03E372AE}" type="sibTrans" cxnId="{1B59033E-4244-42A8-982E-308640BCA216}">
      <dgm:prSet/>
      <dgm:spPr/>
      <dgm:t>
        <a:bodyPr/>
        <a:lstStyle/>
        <a:p>
          <a:endParaRPr lang="ru-RU"/>
        </a:p>
      </dgm:t>
    </dgm:pt>
    <dgm:pt modelId="{3B868AD5-AD38-4CC3-B3BD-7132D1E1FDBB}">
      <dgm:prSet phldrT="[Текст]"/>
      <dgm:spPr/>
      <dgm:t>
        <a:bodyPr/>
        <a:lstStyle/>
        <a:p>
          <a:r>
            <a:rPr lang="ru-RU" dirty="0"/>
            <a:t>Формирование требований к ПБ</a:t>
          </a:r>
        </a:p>
      </dgm:t>
    </dgm:pt>
    <dgm:pt modelId="{6FA800E8-689A-4FA5-B592-D34AC957B0D3}" type="parTrans" cxnId="{7DB446FD-6261-40F7-83DD-EA7F0EBFE663}">
      <dgm:prSet/>
      <dgm:spPr/>
      <dgm:t>
        <a:bodyPr/>
        <a:lstStyle/>
        <a:p>
          <a:endParaRPr lang="ru-RU"/>
        </a:p>
      </dgm:t>
    </dgm:pt>
    <dgm:pt modelId="{F41773B5-AC0E-4F8F-BC87-A98855AD9E10}" type="sibTrans" cxnId="{7DB446FD-6261-40F7-83DD-EA7F0EBFE663}">
      <dgm:prSet/>
      <dgm:spPr/>
      <dgm:t>
        <a:bodyPr/>
        <a:lstStyle/>
        <a:p>
          <a:endParaRPr lang="ru-RU"/>
        </a:p>
      </dgm:t>
    </dgm:pt>
    <dgm:pt modelId="{9F97962A-A7CB-49C9-B80D-E18F07384FFB}">
      <dgm:prSet phldrT="[Текст]"/>
      <dgm:spPr/>
      <dgm:t>
        <a:bodyPr/>
        <a:lstStyle/>
        <a:p>
          <a:r>
            <a:rPr lang="ru-RU" dirty="0"/>
            <a:t>Формальное определение ПБ</a:t>
          </a:r>
        </a:p>
      </dgm:t>
    </dgm:pt>
    <dgm:pt modelId="{8D777334-5EAD-4319-A78C-043D3F80C5CE}" type="parTrans" cxnId="{8BEB8753-5380-4F09-B5DB-3BE9182CAA59}">
      <dgm:prSet/>
      <dgm:spPr/>
      <dgm:t>
        <a:bodyPr/>
        <a:lstStyle/>
        <a:p>
          <a:endParaRPr lang="ru-RU"/>
        </a:p>
      </dgm:t>
    </dgm:pt>
    <dgm:pt modelId="{7B974C64-0513-4FE8-BD6F-85DAC9337910}" type="sibTrans" cxnId="{8BEB8753-5380-4F09-B5DB-3BE9182CAA59}">
      <dgm:prSet/>
      <dgm:spPr/>
      <dgm:t>
        <a:bodyPr/>
        <a:lstStyle/>
        <a:p>
          <a:endParaRPr lang="ru-RU"/>
        </a:p>
      </dgm:t>
    </dgm:pt>
    <dgm:pt modelId="{D71B6613-4759-4D01-932D-EBB3729BE531}">
      <dgm:prSet phldrT="[Текст]"/>
      <dgm:spPr/>
      <dgm:t>
        <a:bodyPr/>
        <a:lstStyle/>
        <a:p>
          <a:r>
            <a:rPr lang="ru-RU" dirty="0"/>
            <a:t>Претворение в жизнь ПБ</a:t>
          </a:r>
        </a:p>
      </dgm:t>
    </dgm:pt>
    <dgm:pt modelId="{1C3FCB3A-67A0-4D49-A7F9-277FCBCC56D1}" type="parTrans" cxnId="{195D2214-C63C-4C8D-A466-285EDC4BA936}">
      <dgm:prSet/>
      <dgm:spPr/>
      <dgm:t>
        <a:bodyPr/>
        <a:lstStyle/>
        <a:p>
          <a:endParaRPr lang="ru-RU"/>
        </a:p>
      </dgm:t>
    </dgm:pt>
    <dgm:pt modelId="{A6F1AD49-C16C-4C95-B74F-575960DDBA8D}" type="sibTrans" cxnId="{195D2214-C63C-4C8D-A466-285EDC4BA936}">
      <dgm:prSet/>
      <dgm:spPr/>
      <dgm:t>
        <a:bodyPr/>
        <a:lstStyle/>
        <a:p>
          <a:endParaRPr lang="ru-RU"/>
        </a:p>
      </dgm:t>
    </dgm:pt>
    <dgm:pt modelId="{96208831-75D9-4513-B684-56B89E488CBE}">
      <dgm:prSet phldrT="[Текст]"/>
      <dgm:spPr/>
      <dgm:t>
        <a:bodyPr/>
        <a:lstStyle/>
        <a:p>
          <a:r>
            <a:rPr lang="ru-RU" dirty="0"/>
            <a:t>Поддержание и коррекция ПБ</a:t>
          </a:r>
        </a:p>
      </dgm:t>
    </dgm:pt>
    <dgm:pt modelId="{FA1A7533-323C-4931-979D-FB240DCE10C7}" type="parTrans" cxnId="{D24B19D7-5BFA-4614-B20E-AF648689BA81}">
      <dgm:prSet/>
      <dgm:spPr/>
      <dgm:t>
        <a:bodyPr/>
        <a:lstStyle/>
        <a:p>
          <a:endParaRPr lang="ru-RU"/>
        </a:p>
      </dgm:t>
    </dgm:pt>
    <dgm:pt modelId="{FBC69204-B4BF-4633-B98F-9B8CB353E596}" type="sibTrans" cxnId="{D24B19D7-5BFA-4614-B20E-AF648689BA81}">
      <dgm:prSet/>
      <dgm:spPr/>
      <dgm:t>
        <a:bodyPr/>
        <a:lstStyle/>
        <a:p>
          <a:endParaRPr lang="ru-RU"/>
        </a:p>
      </dgm:t>
    </dgm:pt>
    <dgm:pt modelId="{2E87FF86-9528-44DA-B9D7-48057F47C5F2}" type="pres">
      <dgm:prSet presAssocID="{7F8AAE3F-3E8E-497C-BED4-6C4A69455D0A}" presName="compositeShape" presStyleCnt="0">
        <dgm:presLayoutVars>
          <dgm:dir/>
          <dgm:resizeHandles/>
        </dgm:presLayoutVars>
      </dgm:prSet>
      <dgm:spPr/>
    </dgm:pt>
    <dgm:pt modelId="{0590E6DF-27E3-429A-A550-B777213C70CE}" type="pres">
      <dgm:prSet presAssocID="{7F8AAE3F-3E8E-497C-BED4-6C4A69455D0A}" presName="pyramid" presStyleLbl="node1" presStyleIdx="0" presStyleCnt="1" custLinFactNeighborX="2290" custLinFactNeighborY="687"/>
      <dgm:spPr/>
    </dgm:pt>
    <dgm:pt modelId="{A4DF4A68-0EF0-48E5-BB62-AA4057465CC1}" type="pres">
      <dgm:prSet presAssocID="{7F8AAE3F-3E8E-497C-BED4-6C4A69455D0A}" presName="theList" presStyleCnt="0"/>
      <dgm:spPr/>
    </dgm:pt>
    <dgm:pt modelId="{B7066532-360C-4676-B03F-F9281CF2199B}" type="pres">
      <dgm:prSet presAssocID="{C235BF3C-B3BC-4C55-91B7-9E18E9C6460A}" presName="aNode" presStyleLbl="fgAcc1" presStyleIdx="0" presStyleCnt="5" custScaleX="144367" custLinFactY="1996" custLinFactNeighborX="32767" custLinFactNeighborY="100000">
        <dgm:presLayoutVars>
          <dgm:bulletEnabled val="1"/>
        </dgm:presLayoutVars>
      </dgm:prSet>
      <dgm:spPr/>
    </dgm:pt>
    <dgm:pt modelId="{11F80E65-697F-4C25-B20A-744EA503CA7F}" type="pres">
      <dgm:prSet presAssocID="{C235BF3C-B3BC-4C55-91B7-9E18E9C6460A}" presName="aSpace" presStyleCnt="0"/>
      <dgm:spPr/>
    </dgm:pt>
    <dgm:pt modelId="{EA72361A-CCC1-4ABA-876B-09152E3B2C50}" type="pres">
      <dgm:prSet presAssocID="{3B868AD5-AD38-4CC3-B3BD-7132D1E1FDBB}" presName="aNode" presStyleLbl="fgAcc1" presStyleIdx="1" presStyleCnt="5" custScaleX="144367" custLinFactY="1996" custLinFactNeighborX="32767" custLinFactNeighborY="100000">
        <dgm:presLayoutVars>
          <dgm:bulletEnabled val="1"/>
        </dgm:presLayoutVars>
      </dgm:prSet>
      <dgm:spPr/>
    </dgm:pt>
    <dgm:pt modelId="{9924C2D1-217C-442B-AEF2-6AB9910DEB94}" type="pres">
      <dgm:prSet presAssocID="{3B868AD5-AD38-4CC3-B3BD-7132D1E1FDBB}" presName="aSpace" presStyleCnt="0"/>
      <dgm:spPr/>
    </dgm:pt>
    <dgm:pt modelId="{48DDF69F-C2DA-4B81-9972-BDF32A1B9B30}" type="pres">
      <dgm:prSet presAssocID="{9F97962A-A7CB-49C9-B80D-E18F07384FFB}" presName="aNode" presStyleLbl="fgAcc1" presStyleIdx="2" presStyleCnt="5" custScaleX="144367" custLinFactY="1996" custLinFactNeighborX="32767" custLinFactNeighborY="100000">
        <dgm:presLayoutVars>
          <dgm:bulletEnabled val="1"/>
        </dgm:presLayoutVars>
      </dgm:prSet>
      <dgm:spPr/>
    </dgm:pt>
    <dgm:pt modelId="{C75E9B2E-018D-42E7-ACE4-A118E7A1CDCA}" type="pres">
      <dgm:prSet presAssocID="{9F97962A-A7CB-49C9-B80D-E18F07384FFB}" presName="aSpace" presStyleCnt="0"/>
      <dgm:spPr/>
    </dgm:pt>
    <dgm:pt modelId="{AFC3A9C8-9D4E-4ED7-9F4D-BBE53ADDA66C}" type="pres">
      <dgm:prSet presAssocID="{D71B6613-4759-4D01-932D-EBB3729BE531}" presName="aNode" presStyleLbl="fgAcc1" presStyleIdx="3" presStyleCnt="5" custScaleX="144367" custLinFactY="1996" custLinFactNeighborX="32767" custLinFactNeighborY="100000">
        <dgm:presLayoutVars>
          <dgm:bulletEnabled val="1"/>
        </dgm:presLayoutVars>
      </dgm:prSet>
      <dgm:spPr/>
    </dgm:pt>
    <dgm:pt modelId="{7D66FBA7-6985-4CC9-9F67-7A83BD9B123F}" type="pres">
      <dgm:prSet presAssocID="{D71B6613-4759-4D01-932D-EBB3729BE531}" presName="aSpace" presStyleCnt="0"/>
      <dgm:spPr/>
    </dgm:pt>
    <dgm:pt modelId="{A8F5FEBA-2CEE-4F4C-9D6F-6BF57ADB33A1}" type="pres">
      <dgm:prSet presAssocID="{96208831-75D9-4513-B684-56B89E488CBE}" presName="aNode" presStyleLbl="fgAcc1" presStyleIdx="4" presStyleCnt="5" custScaleX="144367" custLinFactY="1996" custLinFactNeighborX="32767" custLinFactNeighborY="100000">
        <dgm:presLayoutVars>
          <dgm:bulletEnabled val="1"/>
        </dgm:presLayoutVars>
      </dgm:prSet>
      <dgm:spPr/>
    </dgm:pt>
    <dgm:pt modelId="{BB551030-5FCB-41BF-B7A6-7FF3B5F15641}" type="pres">
      <dgm:prSet presAssocID="{96208831-75D9-4513-B684-56B89E488CBE}" presName="aSpace" presStyleCnt="0"/>
      <dgm:spPr/>
    </dgm:pt>
  </dgm:ptLst>
  <dgm:cxnLst>
    <dgm:cxn modelId="{195D2214-C63C-4C8D-A466-285EDC4BA936}" srcId="{7F8AAE3F-3E8E-497C-BED4-6C4A69455D0A}" destId="{D71B6613-4759-4D01-932D-EBB3729BE531}" srcOrd="3" destOrd="0" parTransId="{1C3FCB3A-67A0-4D49-A7F9-277FCBCC56D1}" sibTransId="{A6F1AD49-C16C-4C95-B74F-575960DDBA8D}"/>
    <dgm:cxn modelId="{4E015025-C3B2-4D67-B276-65E46F1AC226}" type="presOf" srcId="{9F97962A-A7CB-49C9-B80D-E18F07384FFB}" destId="{48DDF69F-C2DA-4B81-9972-BDF32A1B9B30}" srcOrd="0" destOrd="0" presId="urn:microsoft.com/office/officeart/2005/8/layout/pyramid2"/>
    <dgm:cxn modelId="{1B59033E-4244-42A8-982E-308640BCA216}" srcId="{7F8AAE3F-3E8E-497C-BED4-6C4A69455D0A}" destId="{C235BF3C-B3BC-4C55-91B7-9E18E9C6460A}" srcOrd="0" destOrd="0" parTransId="{586E69F3-0503-4805-8DF9-D0D7839E902D}" sibTransId="{E5B7AE97-361A-4941-81DB-1DFA03E372AE}"/>
    <dgm:cxn modelId="{8BEB8753-5380-4F09-B5DB-3BE9182CAA59}" srcId="{7F8AAE3F-3E8E-497C-BED4-6C4A69455D0A}" destId="{9F97962A-A7CB-49C9-B80D-E18F07384FFB}" srcOrd="2" destOrd="0" parTransId="{8D777334-5EAD-4319-A78C-043D3F80C5CE}" sibTransId="{7B974C64-0513-4FE8-BD6F-85DAC9337910}"/>
    <dgm:cxn modelId="{D3CCBB7C-7B4C-4A03-B7BE-025638D5EF94}" type="presOf" srcId="{7F8AAE3F-3E8E-497C-BED4-6C4A69455D0A}" destId="{2E87FF86-9528-44DA-B9D7-48057F47C5F2}" srcOrd="0" destOrd="0" presId="urn:microsoft.com/office/officeart/2005/8/layout/pyramid2"/>
    <dgm:cxn modelId="{C3C64187-94D3-4549-85C6-0A191E873C41}" type="presOf" srcId="{3B868AD5-AD38-4CC3-B3BD-7132D1E1FDBB}" destId="{EA72361A-CCC1-4ABA-876B-09152E3B2C50}" srcOrd="0" destOrd="0" presId="urn:microsoft.com/office/officeart/2005/8/layout/pyramid2"/>
    <dgm:cxn modelId="{6CA6E592-8708-4FAF-82F5-0C9F0321E1F8}" type="presOf" srcId="{C235BF3C-B3BC-4C55-91B7-9E18E9C6460A}" destId="{B7066532-360C-4676-B03F-F9281CF2199B}" srcOrd="0" destOrd="0" presId="urn:microsoft.com/office/officeart/2005/8/layout/pyramid2"/>
    <dgm:cxn modelId="{49541E97-2E19-4B25-BA3A-27FE949C6351}" type="presOf" srcId="{D71B6613-4759-4D01-932D-EBB3729BE531}" destId="{AFC3A9C8-9D4E-4ED7-9F4D-BBE53ADDA66C}" srcOrd="0" destOrd="0" presId="urn:microsoft.com/office/officeart/2005/8/layout/pyramid2"/>
    <dgm:cxn modelId="{128431C2-CE20-4869-9968-3C0B0ACE7A6F}" type="presOf" srcId="{96208831-75D9-4513-B684-56B89E488CBE}" destId="{A8F5FEBA-2CEE-4F4C-9D6F-6BF57ADB33A1}" srcOrd="0" destOrd="0" presId="urn:microsoft.com/office/officeart/2005/8/layout/pyramid2"/>
    <dgm:cxn modelId="{D24B19D7-5BFA-4614-B20E-AF648689BA81}" srcId="{7F8AAE3F-3E8E-497C-BED4-6C4A69455D0A}" destId="{96208831-75D9-4513-B684-56B89E488CBE}" srcOrd="4" destOrd="0" parTransId="{FA1A7533-323C-4931-979D-FB240DCE10C7}" sibTransId="{FBC69204-B4BF-4633-B98F-9B8CB353E596}"/>
    <dgm:cxn modelId="{7DB446FD-6261-40F7-83DD-EA7F0EBFE663}" srcId="{7F8AAE3F-3E8E-497C-BED4-6C4A69455D0A}" destId="{3B868AD5-AD38-4CC3-B3BD-7132D1E1FDBB}" srcOrd="1" destOrd="0" parTransId="{6FA800E8-689A-4FA5-B592-D34AC957B0D3}" sibTransId="{F41773B5-AC0E-4F8F-BC87-A98855AD9E10}"/>
    <dgm:cxn modelId="{EA686A88-4F0D-4631-919B-975E604BE96C}" type="presParOf" srcId="{2E87FF86-9528-44DA-B9D7-48057F47C5F2}" destId="{0590E6DF-27E3-429A-A550-B777213C70CE}" srcOrd="0" destOrd="0" presId="urn:microsoft.com/office/officeart/2005/8/layout/pyramid2"/>
    <dgm:cxn modelId="{5FF7E598-8C89-4D0C-9A40-3801DF6120B3}" type="presParOf" srcId="{2E87FF86-9528-44DA-B9D7-48057F47C5F2}" destId="{A4DF4A68-0EF0-48E5-BB62-AA4057465CC1}" srcOrd="1" destOrd="0" presId="urn:microsoft.com/office/officeart/2005/8/layout/pyramid2"/>
    <dgm:cxn modelId="{200B43AC-8971-4229-8F83-30B8B5FC7185}" type="presParOf" srcId="{A4DF4A68-0EF0-48E5-BB62-AA4057465CC1}" destId="{B7066532-360C-4676-B03F-F9281CF2199B}" srcOrd="0" destOrd="0" presId="urn:microsoft.com/office/officeart/2005/8/layout/pyramid2"/>
    <dgm:cxn modelId="{88A029BE-DFBC-480A-B0E7-8AC2E1C5C790}" type="presParOf" srcId="{A4DF4A68-0EF0-48E5-BB62-AA4057465CC1}" destId="{11F80E65-697F-4C25-B20A-744EA503CA7F}" srcOrd="1" destOrd="0" presId="urn:microsoft.com/office/officeart/2005/8/layout/pyramid2"/>
    <dgm:cxn modelId="{FE23A137-C7B5-46C7-BE2B-DC87E3B2A4E8}" type="presParOf" srcId="{A4DF4A68-0EF0-48E5-BB62-AA4057465CC1}" destId="{EA72361A-CCC1-4ABA-876B-09152E3B2C50}" srcOrd="2" destOrd="0" presId="urn:microsoft.com/office/officeart/2005/8/layout/pyramid2"/>
    <dgm:cxn modelId="{2775A95C-9D82-43A7-BDCF-93BC92B310EA}" type="presParOf" srcId="{A4DF4A68-0EF0-48E5-BB62-AA4057465CC1}" destId="{9924C2D1-217C-442B-AEF2-6AB9910DEB94}" srcOrd="3" destOrd="0" presId="urn:microsoft.com/office/officeart/2005/8/layout/pyramid2"/>
    <dgm:cxn modelId="{0861E0E7-D2D9-4411-9157-DAE00C8BA7BD}" type="presParOf" srcId="{A4DF4A68-0EF0-48E5-BB62-AA4057465CC1}" destId="{48DDF69F-C2DA-4B81-9972-BDF32A1B9B30}" srcOrd="4" destOrd="0" presId="urn:microsoft.com/office/officeart/2005/8/layout/pyramid2"/>
    <dgm:cxn modelId="{4F04AB5B-F155-4CE7-AF13-F55A6170A0DC}" type="presParOf" srcId="{A4DF4A68-0EF0-48E5-BB62-AA4057465CC1}" destId="{C75E9B2E-018D-42E7-ACE4-A118E7A1CDCA}" srcOrd="5" destOrd="0" presId="urn:microsoft.com/office/officeart/2005/8/layout/pyramid2"/>
    <dgm:cxn modelId="{BFE5B870-8AE3-4D61-8597-59FD9DBA0023}" type="presParOf" srcId="{A4DF4A68-0EF0-48E5-BB62-AA4057465CC1}" destId="{AFC3A9C8-9D4E-4ED7-9F4D-BBE53ADDA66C}" srcOrd="6" destOrd="0" presId="urn:microsoft.com/office/officeart/2005/8/layout/pyramid2"/>
    <dgm:cxn modelId="{70C853D5-C6A6-436C-99A7-8D887E17F18D}" type="presParOf" srcId="{A4DF4A68-0EF0-48E5-BB62-AA4057465CC1}" destId="{7D66FBA7-6985-4CC9-9F67-7A83BD9B123F}" srcOrd="7" destOrd="0" presId="urn:microsoft.com/office/officeart/2005/8/layout/pyramid2"/>
    <dgm:cxn modelId="{4EA7DAF2-F2E1-4464-80E2-60EC2697F897}" type="presParOf" srcId="{A4DF4A68-0EF0-48E5-BB62-AA4057465CC1}" destId="{A8F5FEBA-2CEE-4F4C-9D6F-6BF57ADB33A1}" srcOrd="8" destOrd="0" presId="urn:microsoft.com/office/officeart/2005/8/layout/pyramid2"/>
    <dgm:cxn modelId="{2F0A21E2-57E1-413D-91FB-370673273E87}" type="presParOf" srcId="{A4DF4A68-0EF0-48E5-BB62-AA4057465CC1}" destId="{BB551030-5FCB-41BF-B7A6-7FF3B5F15641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28D9C8-2B64-46CF-B986-A48D098B702C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1197036-A7AC-41C9-87F7-2BF847E53737}">
      <dgm:prSet phldrT="[Текст]"/>
      <dgm:spPr/>
      <dgm:t>
        <a:bodyPr vert="vert"/>
        <a:lstStyle/>
        <a:p>
          <a:r>
            <a:rPr lang="ru-RU" b="1"/>
            <a:t>Архитектура подсистемы защиты ОС</a:t>
          </a:r>
          <a:endParaRPr lang="ru-RU" dirty="0"/>
        </a:p>
      </dgm:t>
    </dgm:pt>
    <dgm:pt modelId="{C1791283-059B-4DA8-BA21-5C4A91A68242}" type="parTrans" cxnId="{D1A535A0-019B-4EDD-9AD1-4B308488B64B}">
      <dgm:prSet/>
      <dgm:spPr/>
      <dgm:t>
        <a:bodyPr/>
        <a:lstStyle/>
        <a:p>
          <a:endParaRPr lang="ru-RU"/>
        </a:p>
      </dgm:t>
    </dgm:pt>
    <dgm:pt modelId="{CE3A29A7-B1EB-4317-AB5D-F283A1E69E6B}" type="sibTrans" cxnId="{D1A535A0-019B-4EDD-9AD1-4B308488B64B}">
      <dgm:prSet/>
      <dgm:spPr/>
      <dgm:t>
        <a:bodyPr/>
        <a:lstStyle/>
        <a:p>
          <a:endParaRPr lang="ru-RU"/>
        </a:p>
      </dgm:t>
    </dgm:pt>
    <dgm:pt modelId="{FE11BB9D-9362-4ADB-83DB-1C39C3BFC5AA}">
      <dgm:prSet phldrT="[Текст]"/>
      <dgm:spPr/>
      <dgm:t>
        <a:bodyPr/>
        <a:lstStyle/>
        <a:p>
          <a:r>
            <a:rPr lang="ru-RU" b="1" dirty="0"/>
            <a:t>Идентификация и аутентификация</a:t>
          </a:r>
        </a:p>
      </dgm:t>
    </dgm:pt>
    <dgm:pt modelId="{D7094780-346E-432F-BF07-3573967AE04B}" type="parTrans" cxnId="{D654809D-3C55-4A8C-BCBE-83EA038EB0DD}">
      <dgm:prSet/>
      <dgm:spPr/>
      <dgm:t>
        <a:bodyPr/>
        <a:lstStyle/>
        <a:p>
          <a:endParaRPr lang="ru-RU"/>
        </a:p>
      </dgm:t>
    </dgm:pt>
    <dgm:pt modelId="{CDCF348F-EB7E-4E86-AF91-9397D16BBB42}" type="sibTrans" cxnId="{D654809D-3C55-4A8C-BCBE-83EA038EB0DD}">
      <dgm:prSet/>
      <dgm:spPr/>
      <dgm:t>
        <a:bodyPr/>
        <a:lstStyle/>
        <a:p>
          <a:endParaRPr lang="ru-RU"/>
        </a:p>
      </dgm:t>
    </dgm:pt>
    <dgm:pt modelId="{5F5817B8-B06D-488E-B23B-433347A3473F}">
      <dgm:prSet phldrT="[Текст]"/>
      <dgm:spPr/>
      <dgm:t>
        <a:bodyPr/>
        <a:lstStyle/>
        <a:p>
          <a:r>
            <a:rPr lang="ru-RU" b="1" dirty="0"/>
            <a:t>Разграничение доступа</a:t>
          </a:r>
        </a:p>
      </dgm:t>
    </dgm:pt>
    <dgm:pt modelId="{BFF03EF2-FC4F-4985-B53A-D6384B7525D1}" type="parTrans" cxnId="{98FAD07C-7063-452D-AEEF-8475FD0E96EA}">
      <dgm:prSet/>
      <dgm:spPr/>
      <dgm:t>
        <a:bodyPr/>
        <a:lstStyle/>
        <a:p>
          <a:endParaRPr lang="ru-RU"/>
        </a:p>
      </dgm:t>
    </dgm:pt>
    <dgm:pt modelId="{125286E8-63BE-437C-93FC-5F17DFE6C195}" type="sibTrans" cxnId="{98FAD07C-7063-452D-AEEF-8475FD0E96EA}">
      <dgm:prSet/>
      <dgm:spPr/>
      <dgm:t>
        <a:bodyPr/>
        <a:lstStyle/>
        <a:p>
          <a:endParaRPr lang="ru-RU"/>
        </a:p>
      </dgm:t>
    </dgm:pt>
    <dgm:pt modelId="{4F34006E-E5C2-4791-B479-65E4C22520F8}">
      <dgm:prSet phldrT="[Текст]"/>
      <dgm:spPr/>
      <dgm:t>
        <a:bodyPr/>
        <a:lstStyle/>
        <a:p>
          <a:r>
            <a:rPr lang="ru-RU" b="1" dirty="0"/>
            <a:t>Аудит</a:t>
          </a:r>
        </a:p>
      </dgm:t>
    </dgm:pt>
    <dgm:pt modelId="{43A72D30-4FDC-4D1A-A4DE-36A821291F8A}" type="parTrans" cxnId="{DEE430EF-8C2D-4A4B-9F56-F7A6E40C6172}">
      <dgm:prSet/>
      <dgm:spPr/>
      <dgm:t>
        <a:bodyPr/>
        <a:lstStyle/>
        <a:p>
          <a:endParaRPr lang="ru-RU"/>
        </a:p>
      </dgm:t>
    </dgm:pt>
    <dgm:pt modelId="{D2337B7E-E87E-4960-BA6D-C913B4F9B9FC}" type="sibTrans" cxnId="{DEE430EF-8C2D-4A4B-9F56-F7A6E40C6172}">
      <dgm:prSet/>
      <dgm:spPr/>
      <dgm:t>
        <a:bodyPr/>
        <a:lstStyle/>
        <a:p>
          <a:endParaRPr lang="ru-RU"/>
        </a:p>
      </dgm:t>
    </dgm:pt>
    <dgm:pt modelId="{DD6D8386-09AD-427F-94ED-958131992684}">
      <dgm:prSet phldrT="[Текст]"/>
      <dgm:spPr/>
      <dgm:t>
        <a:bodyPr/>
        <a:lstStyle/>
        <a:p>
          <a:r>
            <a:rPr lang="ru-RU" b="1" dirty="0"/>
            <a:t>Управление ПБ</a:t>
          </a:r>
        </a:p>
      </dgm:t>
    </dgm:pt>
    <dgm:pt modelId="{ADAC7E4F-C027-4B5A-80AA-CE436F1ABD2F}" type="parTrans" cxnId="{8F537B3F-9D41-4BAB-A840-69C19623FF3B}">
      <dgm:prSet/>
      <dgm:spPr/>
      <dgm:t>
        <a:bodyPr/>
        <a:lstStyle/>
        <a:p>
          <a:endParaRPr lang="ru-RU"/>
        </a:p>
      </dgm:t>
    </dgm:pt>
    <dgm:pt modelId="{F157B83F-C121-46FB-8082-74E902BB38F3}" type="sibTrans" cxnId="{8F537B3F-9D41-4BAB-A840-69C19623FF3B}">
      <dgm:prSet/>
      <dgm:spPr/>
      <dgm:t>
        <a:bodyPr/>
        <a:lstStyle/>
        <a:p>
          <a:endParaRPr lang="ru-RU"/>
        </a:p>
      </dgm:t>
    </dgm:pt>
    <dgm:pt modelId="{10B9AC6C-9023-442B-8C5A-AC541E758B44}">
      <dgm:prSet phldrT="[Текст]"/>
      <dgm:spPr/>
      <dgm:t>
        <a:bodyPr/>
        <a:lstStyle/>
        <a:p>
          <a:r>
            <a:rPr lang="ru-RU" b="1" dirty="0"/>
            <a:t>Криптографические функции</a:t>
          </a:r>
        </a:p>
      </dgm:t>
    </dgm:pt>
    <dgm:pt modelId="{09D35CBC-C891-4A09-93A3-163321851F5E}" type="parTrans" cxnId="{074BC839-77B5-4ADB-94F6-E4BA4F93FA24}">
      <dgm:prSet/>
      <dgm:spPr/>
      <dgm:t>
        <a:bodyPr/>
        <a:lstStyle/>
        <a:p>
          <a:endParaRPr lang="ru-RU"/>
        </a:p>
      </dgm:t>
    </dgm:pt>
    <dgm:pt modelId="{225999BF-E24C-449C-9832-99844FF1AC56}" type="sibTrans" cxnId="{074BC839-77B5-4ADB-94F6-E4BA4F93FA24}">
      <dgm:prSet/>
      <dgm:spPr/>
      <dgm:t>
        <a:bodyPr/>
        <a:lstStyle/>
        <a:p>
          <a:endParaRPr lang="ru-RU"/>
        </a:p>
      </dgm:t>
    </dgm:pt>
    <dgm:pt modelId="{6D7A7C0A-E782-45E0-9E1C-7D0C7265BAA1}">
      <dgm:prSet phldrT="[Текст]"/>
      <dgm:spPr/>
      <dgm:t>
        <a:bodyPr/>
        <a:lstStyle/>
        <a:p>
          <a:r>
            <a:rPr lang="ru-RU" b="1" dirty="0"/>
            <a:t>Сетевые функции</a:t>
          </a:r>
        </a:p>
      </dgm:t>
    </dgm:pt>
    <dgm:pt modelId="{5931477F-67F1-4F8C-9D95-C4397E00A932}" type="parTrans" cxnId="{ED0141C5-26AD-4010-B860-60DF274479CA}">
      <dgm:prSet/>
      <dgm:spPr/>
      <dgm:t>
        <a:bodyPr/>
        <a:lstStyle/>
        <a:p>
          <a:endParaRPr lang="ru-RU"/>
        </a:p>
      </dgm:t>
    </dgm:pt>
    <dgm:pt modelId="{DC2C53B7-7D47-4775-85B5-3D80EF7F5A00}" type="sibTrans" cxnId="{ED0141C5-26AD-4010-B860-60DF274479CA}">
      <dgm:prSet/>
      <dgm:spPr/>
      <dgm:t>
        <a:bodyPr/>
        <a:lstStyle/>
        <a:p>
          <a:endParaRPr lang="ru-RU"/>
        </a:p>
      </dgm:t>
    </dgm:pt>
    <dgm:pt modelId="{81CB0E90-26BE-45F0-BBBA-A5D8F4B7D988}" type="pres">
      <dgm:prSet presAssocID="{0128D9C8-2B64-46CF-B986-A48D098B702C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16C64AF-54CE-43CC-BB02-AC3060E5ABE2}" type="pres">
      <dgm:prSet presAssocID="{C1197036-A7AC-41C9-87F7-2BF847E53737}" presName="root1" presStyleCnt="0"/>
      <dgm:spPr/>
    </dgm:pt>
    <dgm:pt modelId="{59918F35-53EE-4EC0-9578-176E092A8CFD}" type="pres">
      <dgm:prSet presAssocID="{C1197036-A7AC-41C9-87F7-2BF847E53737}" presName="LevelOneTextNode" presStyleLbl="node0" presStyleIdx="0" presStyleCnt="1" custScaleX="402757" custScaleY="135443">
        <dgm:presLayoutVars>
          <dgm:chPref val="3"/>
        </dgm:presLayoutVars>
      </dgm:prSet>
      <dgm:spPr/>
    </dgm:pt>
    <dgm:pt modelId="{B06AFA61-195F-48C4-A4D6-2248EFC3994C}" type="pres">
      <dgm:prSet presAssocID="{C1197036-A7AC-41C9-87F7-2BF847E53737}" presName="level2hierChild" presStyleCnt="0"/>
      <dgm:spPr/>
    </dgm:pt>
    <dgm:pt modelId="{ADEABE6B-D827-4DBE-B1E8-98BBF78DC054}" type="pres">
      <dgm:prSet presAssocID="{D7094780-346E-432F-BF07-3573967AE04B}" presName="conn2-1" presStyleLbl="parChTrans1D2" presStyleIdx="0" presStyleCnt="6"/>
      <dgm:spPr/>
    </dgm:pt>
    <dgm:pt modelId="{CF8EDF56-AD41-42C6-8B94-CFDAF0D9967F}" type="pres">
      <dgm:prSet presAssocID="{D7094780-346E-432F-BF07-3573967AE04B}" presName="connTx" presStyleLbl="parChTrans1D2" presStyleIdx="0" presStyleCnt="6"/>
      <dgm:spPr/>
    </dgm:pt>
    <dgm:pt modelId="{213CF1A5-C528-4B9B-80C9-7C920B4B805C}" type="pres">
      <dgm:prSet presAssocID="{FE11BB9D-9362-4ADB-83DB-1C39C3BFC5AA}" presName="root2" presStyleCnt="0"/>
      <dgm:spPr/>
    </dgm:pt>
    <dgm:pt modelId="{B435D279-FCFE-41EC-9EE5-0034BF06E60F}" type="pres">
      <dgm:prSet presAssocID="{FE11BB9D-9362-4ADB-83DB-1C39C3BFC5AA}" presName="LevelTwoTextNode" presStyleLbl="node2" presStyleIdx="0" presStyleCnt="6" custScaleX="270352">
        <dgm:presLayoutVars>
          <dgm:chPref val="3"/>
        </dgm:presLayoutVars>
      </dgm:prSet>
      <dgm:spPr/>
    </dgm:pt>
    <dgm:pt modelId="{93F3C42E-6DDC-47C3-B315-B66CAF360E28}" type="pres">
      <dgm:prSet presAssocID="{FE11BB9D-9362-4ADB-83DB-1C39C3BFC5AA}" presName="level3hierChild" presStyleCnt="0"/>
      <dgm:spPr/>
    </dgm:pt>
    <dgm:pt modelId="{19E347FF-71C6-4AA2-8072-C6EA73475FD3}" type="pres">
      <dgm:prSet presAssocID="{BFF03EF2-FC4F-4985-B53A-D6384B7525D1}" presName="conn2-1" presStyleLbl="parChTrans1D2" presStyleIdx="1" presStyleCnt="6"/>
      <dgm:spPr/>
    </dgm:pt>
    <dgm:pt modelId="{3762AD63-3F47-43B9-8931-34872191D389}" type="pres">
      <dgm:prSet presAssocID="{BFF03EF2-FC4F-4985-B53A-D6384B7525D1}" presName="connTx" presStyleLbl="parChTrans1D2" presStyleIdx="1" presStyleCnt="6"/>
      <dgm:spPr/>
    </dgm:pt>
    <dgm:pt modelId="{25DB4EF7-D62E-4424-A19C-7252D9EC904B}" type="pres">
      <dgm:prSet presAssocID="{5F5817B8-B06D-488E-B23B-433347A3473F}" presName="root2" presStyleCnt="0"/>
      <dgm:spPr/>
    </dgm:pt>
    <dgm:pt modelId="{F22D930D-E288-467A-B172-D8151329F29D}" type="pres">
      <dgm:prSet presAssocID="{5F5817B8-B06D-488E-B23B-433347A3473F}" presName="LevelTwoTextNode" presStyleLbl="node2" presStyleIdx="1" presStyleCnt="6" custScaleX="270352">
        <dgm:presLayoutVars>
          <dgm:chPref val="3"/>
        </dgm:presLayoutVars>
      </dgm:prSet>
      <dgm:spPr/>
    </dgm:pt>
    <dgm:pt modelId="{996338CD-48BF-4CF7-BE18-F6310BF46157}" type="pres">
      <dgm:prSet presAssocID="{5F5817B8-B06D-488E-B23B-433347A3473F}" presName="level3hierChild" presStyleCnt="0"/>
      <dgm:spPr/>
    </dgm:pt>
    <dgm:pt modelId="{821BFDF6-47E8-42BB-9163-E92D643A6521}" type="pres">
      <dgm:prSet presAssocID="{43A72D30-4FDC-4D1A-A4DE-36A821291F8A}" presName="conn2-1" presStyleLbl="parChTrans1D2" presStyleIdx="2" presStyleCnt="6"/>
      <dgm:spPr/>
    </dgm:pt>
    <dgm:pt modelId="{312D6446-2ED3-4FE7-ACDA-8A01903B421A}" type="pres">
      <dgm:prSet presAssocID="{43A72D30-4FDC-4D1A-A4DE-36A821291F8A}" presName="connTx" presStyleLbl="parChTrans1D2" presStyleIdx="2" presStyleCnt="6"/>
      <dgm:spPr/>
    </dgm:pt>
    <dgm:pt modelId="{74FB311B-1889-4342-A623-691CAE6BE42D}" type="pres">
      <dgm:prSet presAssocID="{4F34006E-E5C2-4791-B479-65E4C22520F8}" presName="root2" presStyleCnt="0"/>
      <dgm:spPr/>
    </dgm:pt>
    <dgm:pt modelId="{CA09748F-2325-405D-A97A-C14D568CEDB6}" type="pres">
      <dgm:prSet presAssocID="{4F34006E-E5C2-4791-B479-65E4C22520F8}" presName="LevelTwoTextNode" presStyleLbl="node2" presStyleIdx="2" presStyleCnt="6" custScaleX="270352">
        <dgm:presLayoutVars>
          <dgm:chPref val="3"/>
        </dgm:presLayoutVars>
      </dgm:prSet>
      <dgm:spPr/>
    </dgm:pt>
    <dgm:pt modelId="{44B42F0C-234A-4B27-B5DB-755BD43773A1}" type="pres">
      <dgm:prSet presAssocID="{4F34006E-E5C2-4791-B479-65E4C22520F8}" presName="level3hierChild" presStyleCnt="0"/>
      <dgm:spPr/>
    </dgm:pt>
    <dgm:pt modelId="{E99A4F30-FAC8-4ED0-95A5-A7E785A81AF4}" type="pres">
      <dgm:prSet presAssocID="{ADAC7E4F-C027-4B5A-80AA-CE436F1ABD2F}" presName="conn2-1" presStyleLbl="parChTrans1D2" presStyleIdx="3" presStyleCnt="6"/>
      <dgm:spPr/>
    </dgm:pt>
    <dgm:pt modelId="{7AE2D475-9B29-47D0-ADEF-658BB3338869}" type="pres">
      <dgm:prSet presAssocID="{ADAC7E4F-C027-4B5A-80AA-CE436F1ABD2F}" presName="connTx" presStyleLbl="parChTrans1D2" presStyleIdx="3" presStyleCnt="6"/>
      <dgm:spPr/>
    </dgm:pt>
    <dgm:pt modelId="{98C862C7-D4D4-462F-BF98-0E987F3E39B2}" type="pres">
      <dgm:prSet presAssocID="{DD6D8386-09AD-427F-94ED-958131992684}" presName="root2" presStyleCnt="0"/>
      <dgm:spPr/>
    </dgm:pt>
    <dgm:pt modelId="{C277FF15-92A5-43BF-8D36-44ACA9759429}" type="pres">
      <dgm:prSet presAssocID="{DD6D8386-09AD-427F-94ED-958131992684}" presName="LevelTwoTextNode" presStyleLbl="node2" presStyleIdx="3" presStyleCnt="6" custScaleX="270352">
        <dgm:presLayoutVars>
          <dgm:chPref val="3"/>
        </dgm:presLayoutVars>
      </dgm:prSet>
      <dgm:spPr/>
    </dgm:pt>
    <dgm:pt modelId="{0B36EC50-3CFF-4ACC-92C4-2E5A31A77C52}" type="pres">
      <dgm:prSet presAssocID="{DD6D8386-09AD-427F-94ED-958131992684}" presName="level3hierChild" presStyleCnt="0"/>
      <dgm:spPr/>
    </dgm:pt>
    <dgm:pt modelId="{938FF6C5-7144-49FF-BDCA-3883D65A7539}" type="pres">
      <dgm:prSet presAssocID="{09D35CBC-C891-4A09-93A3-163321851F5E}" presName="conn2-1" presStyleLbl="parChTrans1D2" presStyleIdx="4" presStyleCnt="6"/>
      <dgm:spPr/>
    </dgm:pt>
    <dgm:pt modelId="{22E9BAF9-8216-452B-90EB-9D7A5A1122EB}" type="pres">
      <dgm:prSet presAssocID="{09D35CBC-C891-4A09-93A3-163321851F5E}" presName="connTx" presStyleLbl="parChTrans1D2" presStyleIdx="4" presStyleCnt="6"/>
      <dgm:spPr/>
    </dgm:pt>
    <dgm:pt modelId="{18D40250-E82B-4051-B1C5-57BC0FAD426A}" type="pres">
      <dgm:prSet presAssocID="{10B9AC6C-9023-442B-8C5A-AC541E758B44}" presName="root2" presStyleCnt="0"/>
      <dgm:spPr/>
    </dgm:pt>
    <dgm:pt modelId="{7F60DCC4-34CB-48FB-AD16-E707C1ECD8EC}" type="pres">
      <dgm:prSet presAssocID="{10B9AC6C-9023-442B-8C5A-AC541E758B44}" presName="LevelTwoTextNode" presStyleLbl="node2" presStyleIdx="4" presStyleCnt="6" custScaleX="270352">
        <dgm:presLayoutVars>
          <dgm:chPref val="3"/>
        </dgm:presLayoutVars>
      </dgm:prSet>
      <dgm:spPr/>
    </dgm:pt>
    <dgm:pt modelId="{66F54C42-10DE-429C-8BA0-9F544313B039}" type="pres">
      <dgm:prSet presAssocID="{10B9AC6C-9023-442B-8C5A-AC541E758B44}" presName="level3hierChild" presStyleCnt="0"/>
      <dgm:spPr/>
    </dgm:pt>
    <dgm:pt modelId="{57691AAA-A40A-4668-8B88-E8BD61AC523B}" type="pres">
      <dgm:prSet presAssocID="{5931477F-67F1-4F8C-9D95-C4397E00A932}" presName="conn2-1" presStyleLbl="parChTrans1D2" presStyleIdx="5" presStyleCnt="6"/>
      <dgm:spPr/>
    </dgm:pt>
    <dgm:pt modelId="{1C18D294-5836-45AC-A0B7-56478F5E299D}" type="pres">
      <dgm:prSet presAssocID="{5931477F-67F1-4F8C-9D95-C4397E00A932}" presName="connTx" presStyleLbl="parChTrans1D2" presStyleIdx="5" presStyleCnt="6"/>
      <dgm:spPr/>
    </dgm:pt>
    <dgm:pt modelId="{638AF2BD-52B2-4B70-9FAF-EF4FBCF65CFA}" type="pres">
      <dgm:prSet presAssocID="{6D7A7C0A-E782-45E0-9E1C-7D0C7265BAA1}" presName="root2" presStyleCnt="0"/>
      <dgm:spPr/>
    </dgm:pt>
    <dgm:pt modelId="{C15595AA-7F8A-47D8-96E4-134A22B1D35E}" type="pres">
      <dgm:prSet presAssocID="{6D7A7C0A-E782-45E0-9E1C-7D0C7265BAA1}" presName="LevelTwoTextNode" presStyleLbl="node2" presStyleIdx="5" presStyleCnt="6" custScaleX="270352">
        <dgm:presLayoutVars>
          <dgm:chPref val="3"/>
        </dgm:presLayoutVars>
      </dgm:prSet>
      <dgm:spPr/>
    </dgm:pt>
    <dgm:pt modelId="{3A4510DE-22A7-44BA-A839-E58740E18E4F}" type="pres">
      <dgm:prSet presAssocID="{6D7A7C0A-E782-45E0-9E1C-7D0C7265BAA1}" presName="level3hierChild" presStyleCnt="0"/>
      <dgm:spPr/>
    </dgm:pt>
  </dgm:ptLst>
  <dgm:cxnLst>
    <dgm:cxn modelId="{FF5AA40D-6E70-42AD-8697-6729EC80F665}" type="presOf" srcId="{D7094780-346E-432F-BF07-3573967AE04B}" destId="{ADEABE6B-D827-4DBE-B1E8-98BBF78DC054}" srcOrd="0" destOrd="0" presId="urn:microsoft.com/office/officeart/2008/layout/HorizontalMultiLevelHierarchy"/>
    <dgm:cxn modelId="{649EA917-8631-47E1-B02C-DFD501EC0B35}" type="presOf" srcId="{4F34006E-E5C2-4791-B479-65E4C22520F8}" destId="{CA09748F-2325-405D-A97A-C14D568CEDB6}" srcOrd="0" destOrd="0" presId="urn:microsoft.com/office/officeart/2008/layout/HorizontalMultiLevelHierarchy"/>
    <dgm:cxn modelId="{AF4FCD1A-E793-46A4-88E5-04A11434789B}" type="presOf" srcId="{FE11BB9D-9362-4ADB-83DB-1C39C3BFC5AA}" destId="{B435D279-FCFE-41EC-9EE5-0034BF06E60F}" srcOrd="0" destOrd="0" presId="urn:microsoft.com/office/officeart/2008/layout/HorizontalMultiLevelHierarchy"/>
    <dgm:cxn modelId="{17593D1B-85C8-4D91-B219-750044A01D65}" type="presOf" srcId="{09D35CBC-C891-4A09-93A3-163321851F5E}" destId="{938FF6C5-7144-49FF-BDCA-3883D65A7539}" srcOrd="0" destOrd="0" presId="urn:microsoft.com/office/officeart/2008/layout/HorizontalMultiLevelHierarchy"/>
    <dgm:cxn modelId="{074BC839-77B5-4ADB-94F6-E4BA4F93FA24}" srcId="{C1197036-A7AC-41C9-87F7-2BF847E53737}" destId="{10B9AC6C-9023-442B-8C5A-AC541E758B44}" srcOrd="4" destOrd="0" parTransId="{09D35CBC-C891-4A09-93A3-163321851F5E}" sibTransId="{225999BF-E24C-449C-9832-99844FF1AC56}"/>
    <dgm:cxn modelId="{7D612A3D-0CBE-43CA-965F-F4499565582F}" type="presOf" srcId="{DD6D8386-09AD-427F-94ED-958131992684}" destId="{C277FF15-92A5-43BF-8D36-44ACA9759429}" srcOrd="0" destOrd="0" presId="urn:microsoft.com/office/officeart/2008/layout/HorizontalMultiLevelHierarchy"/>
    <dgm:cxn modelId="{8F537B3F-9D41-4BAB-A840-69C19623FF3B}" srcId="{C1197036-A7AC-41C9-87F7-2BF847E53737}" destId="{DD6D8386-09AD-427F-94ED-958131992684}" srcOrd="3" destOrd="0" parTransId="{ADAC7E4F-C027-4B5A-80AA-CE436F1ABD2F}" sibTransId="{F157B83F-C121-46FB-8082-74E902BB38F3}"/>
    <dgm:cxn modelId="{7AC9E05B-A1FC-4DB0-96C3-23D5F24CD329}" type="presOf" srcId="{5931477F-67F1-4F8C-9D95-C4397E00A932}" destId="{57691AAA-A40A-4668-8B88-E8BD61AC523B}" srcOrd="0" destOrd="0" presId="urn:microsoft.com/office/officeart/2008/layout/HorizontalMultiLevelHierarchy"/>
    <dgm:cxn modelId="{CB76D84A-F49F-47DE-9A98-68309C84A42E}" type="presOf" srcId="{D7094780-346E-432F-BF07-3573967AE04B}" destId="{CF8EDF56-AD41-42C6-8B94-CFDAF0D9967F}" srcOrd="1" destOrd="0" presId="urn:microsoft.com/office/officeart/2008/layout/HorizontalMultiLevelHierarchy"/>
    <dgm:cxn modelId="{98FAD07C-7063-452D-AEEF-8475FD0E96EA}" srcId="{C1197036-A7AC-41C9-87F7-2BF847E53737}" destId="{5F5817B8-B06D-488E-B23B-433347A3473F}" srcOrd="1" destOrd="0" parTransId="{BFF03EF2-FC4F-4985-B53A-D6384B7525D1}" sibTransId="{125286E8-63BE-437C-93FC-5F17DFE6C195}"/>
    <dgm:cxn modelId="{898CD287-DC01-4DDF-9BD9-52E43A5B1D6E}" type="presOf" srcId="{BFF03EF2-FC4F-4985-B53A-D6384B7525D1}" destId="{19E347FF-71C6-4AA2-8072-C6EA73475FD3}" srcOrd="0" destOrd="0" presId="urn:microsoft.com/office/officeart/2008/layout/HorizontalMultiLevelHierarchy"/>
    <dgm:cxn modelId="{C339618F-E863-40D6-96FF-A82CB00804BA}" type="presOf" srcId="{10B9AC6C-9023-442B-8C5A-AC541E758B44}" destId="{7F60DCC4-34CB-48FB-AD16-E707C1ECD8EC}" srcOrd="0" destOrd="0" presId="urn:microsoft.com/office/officeart/2008/layout/HorizontalMultiLevelHierarchy"/>
    <dgm:cxn modelId="{7F198393-55BA-42D3-9C66-3CC8F9FC0361}" type="presOf" srcId="{6D7A7C0A-E782-45E0-9E1C-7D0C7265BAA1}" destId="{C15595AA-7F8A-47D8-96E4-134A22B1D35E}" srcOrd="0" destOrd="0" presId="urn:microsoft.com/office/officeart/2008/layout/HorizontalMultiLevelHierarchy"/>
    <dgm:cxn modelId="{007AF394-4929-4994-9715-CB7B63C7C2A5}" type="presOf" srcId="{ADAC7E4F-C027-4B5A-80AA-CE436F1ABD2F}" destId="{E99A4F30-FAC8-4ED0-95A5-A7E785A81AF4}" srcOrd="0" destOrd="0" presId="urn:microsoft.com/office/officeart/2008/layout/HorizontalMultiLevelHierarchy"/>
    <dgm:cxn modelId="{D654809D-3C55-4A8C-BCBE-83EA038EB0DD}" srcId="{C1197036-A7AC-41C9-87F7-2BF847E53737}" destId="{FE11BB9D-9362-4ADB-83DB-1C39C3BFC5AA}" srcOrd="0" destOrd="0" parTransId="{D7094780-346E-432F-BF07-3573967AE04B}" sibTransId="{CDCF348F-EB7E-4E86-AF91-9397D16BBB42}"/>
    <dgm:cxn modelId="{D1A535A0-019B-4EDD-9AD1-4B308488B64B}" srcId="{0128D9C8-2B64-46CF-B986-A48D098B702C}" destId="{C1197036-A7AC-41C9-87F7-2BF847E53737}" srcOrd="0" destOrd="0" parTransId="{C1791283-059B-4DA8-BA21-5C4A91A68242}" sibTransId="{CE3A29A7-B1EB-4317-AB5D-F283A1E69E6B}"/>
    <dgm:cxn modelId="{779194B1-9EA6-4484-9030-4CF43D9961E9}" type="presOf" srcId="{5F5817B8-B06D-488E-B23B-433347A3473F}" destId="{F22D930D-E288-467A-B172-D8151329F29D}" srcOrd="0" destOrd="0" presId="urn:microsoft.com/office/officeart/2008/layout/HorizontalMultiLevelHierarchy"/>
    <dgm:cxn modelId="{12752CB9-F6CD-4773-BA9A-F2319BA0454C}" type="presOf" srcId="{43A72D30-4FDC-4D1A-A4DE-36A821291F8A}" destId="{821BFDF6-47E8-42BB-9163-E92D643A6521}" srcOrd="0" destOrd="0" presId="urn:microsoft.com/office/officeart/2008/layout/HorizontalMultiLevelHierarchy"/>
    <dgm:cxn modelId="{ED0141C5-26AD-4010-B860-60DF274479CA}" srcId="{C1197036-A7AC-41C9-87F7-2BF847E53737}" destId="{6D7A7C0A-E782-45E0-9E1C-7D0C7265BAA1}" srcOrd="5" destOrd="0" parTransId="{5931477F-67F1-4F8C-9D95-C4397E00A932}" sibTransId="{DC2C53B7-7D47-4775-85B5-3D80EF7F5A00}"/>
    <dgm:cxn modelId="{A427D9C7-1EA7-4551-9689-917DA1F4C51E}" type="presOf" srcId="{43A72D30-4FDC-4D1A-A4DE-36A821291F8A}" destId="{312D6446-2ED3-4FE7-ACDA-8A01903B421A}" srcOrd="1" destOrd="0" presId="urn:microsoft.com/office/officeart/2008/layout/HorizontalMultiLevelHierarchy"/>
    <dgm:cxn modelId="{CD6028CB-427F-4F92-B916-18D105A0DC93}" type="presOf" srcId="{09D35CBC-C891-4A09-93A3-163321851F5E}" destId="{22E9BAF9-8216-452B-90EB-9D7A5A1122EB}" srcOrd="1" destOrd="0" presId="urn:microsoft.com/office/officeart/2008/layout/HorizontalMultiLevelHierarchy"/>
    <dgm:cxn modelId="{4CBC45CB-61C4-4BCD-B1AA-FAF574DBA643}" type="presOf" srcId="{C1197036-A7AC-41C9-87F7-2BF847E53737}" destId="{59918F35-53EE-4EC0-9578-176E092A8CFD}" srcOrd="0" destOrd="0" presId="urn:microsoft.com/office/officeart/2008/layout/HorizontalMultiLevelHierarchy"/>
    <dgm:cxn modelId="{620591CD-1804-429F-B153-9C8E8EE5F2A5}" type="presOf" srcId="{BFF03EF2-FC4F-4985-B53A-D6384B7525D1}" destId="{3762AD63-3F47-43B9-8931-34872191D389}" srcOrd="1" destOrd="0" presId="urn:microsoft.com/office/officeart/2008/layout/HorizontalMultiLevelHierarchy"/>
    <dgm:cxn modelId="{3F5116D8-F1A8-4509-9C3D-3634388687F4}" type="presOf" srcId="{5931477F-67F1-4F8C-9D95-C4397E00A932}" destId="{1C18D294-5836-45AC-A0B7-56478F5E299D}" srcOrd="1" destOrd="0" presId="urn:microsoft.com/office/officeart/2008/layout/HorizontalMultiLevelHierarchy"/>
    <dgm:cxn modelId="{B967E2DE-639C-4DCB-A6A1-BE7802683198}" type="presOf" srcId="{0128D9C8-2B64-46CF-B986-A48D098B702C}" destId="{81CB0E90-26BE-45F0-BBBA-A5D8F4B7D988}" srcOrd="0" destOrd="0" presId="urn:microsoft.com/office/officeart/2008/layout/HorizontalMultiLevelHierarchy"/>
    <dgm:cxn modelId="{7DF4DDEE-F8F7-4141-830F-216188B516AD}" type="presOf" srcId="{ADAC7E4F-C027-4B5A-80AA-CE436F1ABD2F}" destId="{7AE2D475-9B29-47D0-ADEF-658BB3338869}" srcOrd="1" destOrd="0" presId="urn:microsoft.com/office/officeart/2008/layout/HorizontalMultiLevelHierarchy"/>
    <dgm:cxn modelId="{DEE430EF-8C2D-4A4B-9F56-F7A6E40C6172}" srcId="{C1197036-A7AC-41C9-87F7-2BF847E53737}" destId="{4F34006E-E5C2-4791-B479-65E4C22520F8}" srcOrd="2" destOrd="0" parTransId="{43A72D30-4FDC-4D1A-A4DE-36A821291F8A}" sibTransId="{D2337B7E-E87E-4960-BA6D-C913B4F9B9FC}"/>
    <dgm:cxn modelId="{641EE884-024F-4263-81DB-EE102CFE6089}" type="presParOf" srcId="{81CB0E90-26BE-45F0-BBBA-A5D8F4B7D988}" destId="{916C64AF-54CE-43CC-BB02-AC3060E5ABE2}" srcOrd="0" destOrd="0" presId="urn:microsoft.com/office/officeart/2008/layout/HorizontalMultiLevelHierarchy"/>
    <dgm:cxn modelId="{8C185A01-8195-47E4-8FC7-06B72651B1B8}" type="presParOf" srcId="{916C64AF-54CE-43CC-BB02-AC3060E5ABE2}" destId="{59918F35-53EE-4EC0-9578-176E092A8CFD}" srcOrd="0" destOrd="0" presId="urn:microsoft.com/office/officeart/2008/layout/HorizontalMultiLevelHierarchy"/>
    <dgm:cxn modelId="{5B9DA4DE-83CE-45C3-BDD2-B397F771C02D}" type="presParOf" srcId="{916C64AF-54CE-43CC-BB02-AC3060E5ABE2}" destId="{B06AFA61-195F-48C4-A4D6-2248EFC3994C}" srcOrd="1" destOrd="0" presId="urn:microsoft.com/office/officeart/2008/layout/HorizontalMultiLevelHierarchy"/>
    <dgm:cxn modelId="{EB1A6563-0277-45CB-ABA6-E31C2A89ADF8}" type="presParOf" srcId="{B06AFA61-195F-48C4-A4D6-2248EFC3994C}" destId="{ADEABE6B-D827-4DBE-B1E8-98BBF78DC054}" srcOrd="0" destOrd="0" presId="urn:microsoft.com/office/officeart/2008/layout/HorizontalMultiLevelHierarchy"/>
    <dgm:cxn modelId="{9EDD90BE-31C7-4C98-8164-F1EABFA11751}" type="presParOf" srcId="{ADEABE6B-D827-4DBE-B1E8-98BBF78DC054}" destId="{CF8EDF56-AD41-42C6-8B94-CFDAF0D9967F}" srcOrd="0" destOrd="0" presId="urn:microsoft.com/office/officeart/2008/layout/HorizontalMultiLevelHierarchy"/>
    <dgm:cxn modelId="{0DE8A22F-4C2B-4FEB-BA2C-0CEDDC43DD4F}" type="presParOf" srcId="{B06AFA61-195F-48C4-A4D6-2248EFC3994C}" destId="{213CF1A5-C528-4B9B-80C9-7C920B4B805C}" srcOrd="1" destOrd="0" presId="urn:microsoft.com/office/officeart/2008/layout/HorizontalMultiLevelHierarchy"/>
    <dgm:cxn modelId="{667CBF0E-F819-49C7-BB17-B14DB3742533}" type="presParOf" srcId="{213CF1A5-C528-4B9B-80C9-7C920B4B805C}" destId="{B435D279-FCFE-41EC-9EE5-0034BF06E60F}" srcOrd="0" destOrd="0" presId="urn:microsoft.com/office/officeart/2008/layout/HorizontalMultiLevelHierarchy"/>
    <dgm:cxn modelId="{84B8DB3C-E407-4C42-A051-BF11EFA3F69F}" type="presParOf" srcId="{213CF1A5-C528-4B9B-80C9-7C920B4B805C}" destId="{93F3C42E-6DDC-47C3-B315-B66CAF360E28}" srcOrd="1" destOrd="0" presId="urn:microsoft.com/office/officeart/2008/layout/HorizontalMultiLevelHierarchy"/>
    <dgm:cxn modelId="{9D9CB03F-B66E-43A0-AF84-EFEA50537371}" type="presParOf" srcId="{B06AFA61-195F-48C4-A4D6-2248EFC3994C}" destId="{19E347FF-71C6-4AA2-8072-C6EA73475FD3}" srcOrd="2" destOrd="0" presId="urn:microsoft.com/office/officeart/2008/layout/HorizontalMultiLevelHierarchy"/>
    <dgm:cxn modelId="{2233846E-374A-4528-AED7-B717D24B7B4F}" type="presParOf" srcId="{19E347FF-71C6-4AA2-8072-C6EA73475FD3}" destId="{3762AD63-3F47-43B9-8931-34872191D389}" srcOrd="0" destOrd="0" presId="urn:microsoft.com/office/officeart/2008/layout/HorizontalMultiLevelHierarchy"/>
    <dgm:cxn modelId="{6B54076B-00D4-4897-B92E-B6B177F93351}" type="presParOf" srcId="{B06AFA61-195F-48C4-A4D6-2248EFC3994C}" destId="{25DB4EF7-D62E-4424-A19C-7252D9EC904B}" srcOrd="3" destOrd="0" presId="urn:microsoft.com/office/officeart/2008/layout/HorizontalMultiLevelHierarchy"/>
    <dgm:cxn modelId="{26DF60F5-2FCC-4084-B0BA-23E16516783F}" type="presParOf" srcId="{25DB4EF7-D62E-4424-A19C-7252D9EC904B}" destId="{F22D930D-E288-467A-B172-D8151329F29D}" srcOrd="0" destOrd="0" presId="urn:microsoft.com/office/officeart/2008/layout/HorizontalMultiLevelHierarchy"/>
    <dgm:cxn modelId="{69E0EDC5-E928-407D-97E6-5DA301808711}" type="presParOf" srcId="{25DB4EF7-D62E-4424-A19C-7252D9EC904B}" destId="{996338CD-48BF-4CF7-BE18-F6310BF46157}" srcOrd="1" destOrd="0" presId="urn:microsoft.com/office/officeart/2008/layout/HorizontalMultiLevelHierarchy"/>
    <dgm:cxn modelId="{EE8BE3BA-596C-436E-A257-51FBA7FCA010}" type="presParOf" srcId="{B06AFA61-195F-48C4-A4D6-2248EFC3994C}" destId="{821BFDF6-47E8-42BB-9163-E92D643A6521}" srcOrd="4" destOrd="0" presId="urn:microsoft.com/office/officeart/2008/layout/HorizontalMultiLevelHierarchy"/>
    <dgm:cxn modelId="{6813BFD7-AEAD-4AAF-94CE-95D34903B76F}" type="presParOf" srcId="{821BFDF6-47E8-42BB-9163-E92D643A6521}" destId="{312D6446-2ED3-4FE7-ACDA-8A01903B421A}" srcOrd="0" destOrd="0" presId="urn:microsoft.com/office/officeart/2008/layout/HorizontalMultiLevelHierarchy"/>
    <dgm:cxn modelId="{A1DE4351-75AA-4996-A92B-028BCE80B61D}" type="presParOf" srcId="{B06AFA61-195F-48C4-A4D6-2248EFC3994C}" destId="{74FB311B-1889-4342-A623-691CAE6BE42D}" srcOrd="5" destOrd="0" presId="urn:microsoft.com/office/officeart/2008/layout/HorizontalMultiLevelHierarchy"/>
    <dgm:cxn modelId="{2C6699D0-C143-46B4-ABD6-B8989E32201A}" type="presParOf" srcId="{74FB311B-1889-4342-A623-691CAE6BE42D}" destId="{CA09748F-2325-405D-A97A-C14D568CEDB6}" srcOrd="0" destOrd="0" presId="urn:microsoft.com/office/officeart/2008/layout/HorizontalMultiLevelHierarchy"/>
    <dgm:cxn modelId="{D2868C26-BDEF-43BA-8475-0EAD1351BBF8}" type="presParOf" srcId="{74FB311B-1889-4342-A623-691CAE6BE42D}" destId="{44B42F0C-234A-4B27-B5DB-755BD43773A1}" srcOrd="1" destOrd="0" presId="urn:microsoft.com/office/officeart/2008/layout/HorizontalMultiLevelHierarchy"/>
    <dgm:cxn modelId="{5D2E515D-A608-49C8-A3BA-6C0856C777D2}" type="presParOf" srcId="{B06AFA61-195F-48C4-A4D6-2248EFC3994C}" destId="{E99A4F30-FAC8-4ED0-95A5-A7E785A81AF4}" srcOrd="6" destOrd="0" presId="urn:microsoft.com/office/officeart/2008/layout/HorizontalMultiLevelHierarchy"/>
    <dgm:cxn modelId="{9F24C636-F7A1-4171-80EC-46821033DC83}" type="presParOf" srcId="{E99A4F30-FAC8-4ED0-95A5-A7E785A81AF4}" destId="{7AE2D475-9B29-47D0-ADEF-658BB3338869}" srcOrd="0" destOrd="0" presId="urn:microsoft.com/office/officeart/2008/layout/HorizontalMultiLevelHierarchy"/>
    <dgm:cxn modelId="{49C42ED6-05B0-4C9F-B0A0-E84A6CC39035}" type="presParOf" srcId="{B06AFA61-195F-48C4-A4D6-2248EFC3994C}" destId="{98C862C7-D4D4-462F-BF98-0E987F3E39B2}" srcOrd="7" destOrd="0" presId="urn:microsoft.com/office/officeart/2008/layout/HorizontalMultiLevelHierarchy"/>
    <dgm:cxn modelId="{44CBB955-1497-4A19-8CD4-7EB801DDFA42}" type="presParOf" srcId="{98C862C7-D4D4-462F-BF98-0E987F3E39B2}" destId="{C277FF15-92A5-43BF-8D36-44ACA9759429}" srcOrd="0" destOrd="0" presId="urn:microsoft.com/office/officeart/2008/layout/HorizontalMultiLevelHierarchy"/>
    <dgm:cxn modelId="{5E9BA2C4-D67C-4614-B5B1-EA37D79AD9D8}" type="presParOf" srcId="{98C862C7-D4D4-462F-BF98-0E987F3E39B2}" destId="{0B36EC50-3CFF-4ACC-92C4-2E5A31A77C52}" srcOrd="1" destOrd="0" presId="urn:microsoft.com/office/officeart/2008/layout/HorizontalMultiLevelHierarchy"/>
    <dgm:cxn modelId="{A8A647EB-AD77-46EC-B387-FD1858C212F3}" type="presParOf" srcId="{B06AFA61-195F-48C4-A4D6-2248EFC3994C}" destId="{938FF6C5-7144-49FF-BDCA-3883D65A7539}" srcOrd="8" destOrd="0" presId="urn:microsoft.com/office/officeart/2008/layout/HorizontalMultiLevelHierarchy"/>
    <dgm:cxn modelId="{864816C4-758F-4E4D-A892-938D08BAE35F}" type="presParOf" srcId="{938FF6C5-7144-49FF-BDCA-3883D65A7539}" destId="{22E9BAF9-8216-452B-90EB-9D7A5A1122EB}" srcOrd="0" destOrd="0" presId="urn:microsoft.com/office/officeart/2008/layout/HorizontalMultiLevelHierarchy"/>
    <dgm:cxn modelId="{9720B63F-7FCB-47D1-B318-9DE4FE79D056}" type="presParOf" srcId="{B06AFA61-195F-48C4-A4D6-2248EFC3994C}" destId="{18D40250-E82B-4051-B1C5-57BC0FAD426A}" srcOrd="9" destOrd="0" presId="urn:microsoft.com/office/officeart/2008/layout/HorizontalMultiLevelHierarchy"/>
    <dgm:cxn modelId="{ECC39020-FA01-4166-93ED-157DB7E9A9C3}" type="presParOf" srcId="{18D40250-E82B-4051-B1C5-57BC0FAD426A}" destId="{7F60DCC4-34CB-48FB-AD16-E707C1ECD8EC}" srcOrd="0" destOrd="0" presId="urn:microsoft.com/office/officeart/2008/layout/HorizontalMultiLevelHierarchy"/>
    <dgm:cxn modelId="{698D8086-3E04-48E5-8B85-B8E583EDF26E}" type="presParOf" srcId="{18D40250-E82B-4051-B1C5-57BC0FAD426A}" destId="{66F54C42-10DE-429C-8BA0-9F544313B039}" srcOrd="1" destOrd="0" presId="urn:microsoft.com/office/officeart/2008/layout/HorizontalMultiLevelHierarchy"/>
    <dgm:cxn modelId="{78FCEA01-1785-4774-818F-DF6FCC3237B3}" type="presParOf" srcId="{B06AFA61-195F-48C4-A4D6-2248EFC3994C}" destId="{57691AAA-A40A-4668-8B88-E8BD61AC523B}" srcOrd="10" destOrd="0" presId="urn:microsoft.com/office/officeart/2008/layout/HorizontalMultiLevelHierarchy"/>
    <dgm:cxn modelId="{2E38A766-5267-4AD3-9BB5-C19532C57740}" type="presParOf" srcId="{57691AAA-A40A-4668-8B88-E8BD61AC523B}" destId="{1C18D294-5836-45AC-A0B7-56478F5E299D}" srcOrd="0" destOrd="0" presId="urn:microsoft.com/office/officeart/2008/layout/HorizontalMultiLevelHierarchy"/>
    <dgm:cxn modelId="{F35AD98A-8808-40F2-8E81-C3B2F1114D28}" type="presParOf" srcId="{B06AFA61-195F-48C4-A4D6-2248EFC3994C}" destId="{638AF2BD-52B2-4B70-9FAF-EF4FBCF65CFA}" srcOrd="11" destOrd="0" presId="urn:microsoft.com/office/officeart/2008/layout/HorizontalMultiLevelHierarchy"/>
    <dgm:cxn modelId="{D8CBC549-9CB5-4AF0-A70C-4AF54D7AC96A}" type="presParOf" srcId="{638AF2BD-52B2-4B70-9FAF-EF4FBCF65CFA}" destId="{C15595AA-7F8A-47D8-96E4-134A22B1D35E}" srcOrd="0" destOrd="0" presId="urn:microsoft.com/office/officeart/2008/layout/HorizontalMultiLevelHierarchy"/>
    <dgm:cxn modelId="{7738A6FC-89F2-40F7-9FCD-C7402FF421B6}" type="presParOf" srcId="{638AF2BD-52B2-4B70-9FAF-EF4FBCF65CFA}" destId="{3A4510DE-22A7-44BA-A839-E58740E18E4F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33C457-BC89-40EC-9747-B2601FD81463}" type="doc">
      <dgm:prSet loTypeId="urn:microsoft.com/office/officeart/2005/8/layout/venn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CA42FDB4-4544-4760-B46B-0DBC84A6F02E}">
      <dgm:prSet phldrT="[Текст]" custT="1"/>
      <dgm:spPr/>
      <dgm:t>
        <a:bodyPr/>
        <a:lstStyle/>
        <a:p>
          <a:r>
            <a:rPr lang="ru-RU" sz="2300" b="1" dirty="0"/>
            <a:t>Субъект доступа</a:t>
          </a:r>
        </a:p>
      </dgm:t>
    </dgm:pt>
    <dgm:pt modelId="{B9CC5312-EF27-4777-9BF5-C795F255D186}" type="parTrans" cxnId="{4FBD3A3F-5483-4D5D-8145-E9CC37C1AC25}">
      <dgm:prSet/>
      <dgm:spPr/>
      <dgm:t>
        <a:bodyPr/>
        <a:lstStyle/>
        <a:p>
          <a:endParaRPr lang="ru-RU"/>
        </a:p>
      </dgm:t>
    </dgm:pt>
    <dgm:pt modelId="{A17503E9-F5EB-4451-A92D-D05B8D19918F}" type="sibTrans" cxnId="{4FBD3A3F-5483-4D5D-8145-E9CC37C1AC25}">
      <dgm:prSet/>
      <dgm:spPr/>
      <dgm:t>
        <a:bodyPr/>
        <a:lstStyle/>
        <a:p>
          <a:endParaRPr lang="ru-RU"/>
        </a:p>
      </dgm:t>
    </dgm:pt>
    <dgm:pt modelId="{7ED97BF0-9775-4BDB-95D5-E702878D744B}">
      <dgm:prSet phldrT="[Текст]" custT="1"/>
      <dgm:spPr/>
      <dgm:t>
        <a:bodyPr/>
        <a:lstStyle/>
        <a:p>
          <a:r>
            <a:rPr lang="ru-RU" sz="2300" b="1" dirty="0"/>
            <a:t>Идентификация</a:t>
          </a:r>
        </a:p>
      </dgm:t>
    </dgm:pt>
    <dgm:pt modelId="{0CDB7577-0880-4F27-BDB0-552675458231}" type="parTrans" cxnId="{1E522976-46BA-433B-985E-B01F88E9CBC0}">
      <dgm:prSet/>
      <dgm:spPr/>
      <dgm:t>
        <a:bodyPr/>
        <a:lstStyle/>
        <a:p>
          <a:endParaRPr lang="ru-RU"/>
        </a:p>
      </dgm:t>
    </dgm:pt>
    <dgm:pt modelId="{FCA56462-D9B0-461A-948E-CB6FEE63BA3A}" type="sibTrans" cxnId="{1E522976-46BA-433B-985E-B01F88E9CBC0}">
      <dgm:prSet/>
      <dgm:spPr/>
      <dgm:t>
        <a:bodyPr/>
        <a:lstStyle/>
        <a:p>
          <a:endParaRPr lang="ru-RU"/>
        </a:p>
      </dgm:t>
    </dgm:pt>
    <dgm:pt modelId="{28FD88F4-B307-46F2-A153-39DB5D5F7271}">
      <dgm:prSet phldrT="[Текст]" custT="1"/>
      <dgm:spPr/>
      <dgm:t>
        <a:bodyPr/>
        <a:lstStyle/>
        <a:p>
          <a:r>
            <a:rPr lang="ru-RU" sz="2300" b="1" dirty="0"/>
            <a:t>Аутентификация</a:t>
          </a:r>
        </a:p>
      </dgm:t>
    </dgm:pt>
    <dgm:pt modelId="{5D78DBD6-D484-47E5-A860-53877FAC2BE7}" type="parTrans" cxnId="{D9C7C407-535C-4800-8D69-6064DFC792B1}">
      <dgm:prSet/>
      <dgm:spPr/>
      <dgm:t>
        <a:bodyPr/>
        <a:lstStyle/>
        <a:p>
          <a:endParaRPr lang="ru-RU"/>
        </a:p>
      </dgm:t>
    </dgm:pt>
    <dgm:pt modelId="{B1DB8E47-36F9-482F-AD85-3A8ADA95FD0B}" type="sibTrans" cxnId="{D9C7C407-535C-4800-8D69-6064DFC792B1}">
      <dgm:prSet/>
      <dgm:spPr/>
      <dgm:t>
        <a:bodyPr/>
        <a:lstStyle/>
        <a:p>
          <a:endParaRPr lang="ru-RU"/>
        </a:p>
      </dgm:t>
    </dgm:pt>
    <dgm:pt modelId="{7FFB8AB0-7717-4AD3-880D-DEC1630435D7}">
      <dgm:prSet phldrT="[Текст]" custT="1"/>
      <dgm:spPr/>
      <dgm:t>
        <a:bodyPr/>
        <a:lstStyle/>
        <a:p>
          <a:r>
            <a:rPr lang="ru-RU" sz="2300" b="1" dirty="0"/>
            <a:t>Авторизация</a:t>
          </a:r>
        </a:p>
      </dgm:t>
    </dgm:pt>
    <dgm:pt modelId="{3395EDF4-4664-434D-9A6D-4305438053B2}" type="parTrans" cxnId="{EFAAD9AB-F53E-4F2B-A225-E04239656CAC}">
      <dgm:prSet/>
      <dgm:spPr/>
      <dgm:t>
        <a:bodyPr/>
        <a:lstStyle/>
        <a:p>
          <a:endParaRPr lang="ru-RU"/>
        </a:p>
      </dgm:t>
    </dgm:pt>
    <dgm:pt modelId="{C02CCCEA-5BB5-44EA-980E-B3717B441E51}" type="sibTrans" cxnId="{EFAAD9AB-F53E-4F2B-A225-E04239656CAC}">
      <dgm:prSet/>
      <dgm:spPr/>
      <dgm:t>
        <a:bodyPr/>
        <a:lstStyle/>
        <a:p>
          <a:endParaRPr lang="ru-RU"/>
        </a:p>
      </dgm:t>
    </dgm:pt>
    <dgm:pt modelId="{4C28EFA0-F983-46DC-B941-52F189E09A06}" type="pres">
      <dgm:prSet presAssocID="{B133C457-BC89-40EC-9747-B2601FD81463}" presName="Name0" presStyleCnt="0">
        <dgm:presLayoutVars>
          <dgm:chMax val="7"/>
          <dgm:resizeHandles val="exact"/>
        </dgm:presLayoutVars>
      </dgm:prSet>
      <dgm:spPr/>
    </dgm:pt>
    <dgm:pt modelId="{515ABAE3-50CE-4A9D-B172-4266CDED0A3A}" type="pres">
      <dgm:prSet presAssocID="{B133C457-BC89-40EC-9747-B2601FD81463}" presName="comp1" presStyleCnt="0"/>
      <dgm:spPr/>
    </dgm:pt>
    <dgm:pt modelId="{C2ED0E68-1F04-44EA-9156-C4668EB32265}" type="pres">
      <dgm:prSet presAssocID="{B133C457-BC89-40EC-9747-B2601FD81463}" presName="circle1" presStyleLbl="node1" presStyleIdx="0" presStyleCnt="4" custScaleX="202620"/>
      <dgm:spPr/>
    </dgm:pt>
    <dgm:pt modelId="{B31BA36B-B0BC-49E3-A94F-1A0D72B44E97}" type="pres">
      <dgm:prSet presAssocID="{B133C457-BC89-40EC-9747-B2601FD81463}" presName="c1text" presStyleLbl="node1" presStyleIdx="0" presStyleCnt="4">
        <dgm:presLayoutVars>
          <dgm:bulletEnabled val="1"/>
        </dgm:presLayoutVars>
      </dgm:prSet>
      <dgm:spPr/>
    </dgm:pt>
    <dgm:pt modelId="{E905D164-720B-40BA-B013-10A58EC78E5B}" type="pres">
      <dgm:prSet presAssocID="{B133C457-BC89-40EC-9747-B2601FD81463}" presName="comp2" presStyleCnt="0"/>
      <dgm:spPr/>
    </dgm:pt>
    <dgm:pt modelId="{611B6653-894E-4475-B22C-2800EFBBDE31}" type="pres">
      <dgm:prSet presAssocID="{B133C457-BC89-40EC-9747-B2601FD81463}" presName="circle2" presStyleLbl="node1" presStyleIdx="1" presStyleCnt="4" custScaleX="202620"/>
      <dgm:spPr/>
    </dgm:pt>
    <dgm:pt modelId="{DE2580EB-F590-4517-8D84-2A0FEFEDE17F}" type="pres">
      <dgm:prSet presAssocID="{B133C457-BC89-40EC-9747-B2601FD81463}" presName="c2text" presStyleLbl="node1" presStyleIdx="1" presStyleCnt="4">
        <dgm:presLayoutVars>
          <dgm:bulletEnabled val="1"/>
        </dgm:presLayoutVars>
      </dgm:prSet>
      <dgm:spPr/>
    </dgm:pt>
    <dgm:pt modelId="{1533D3F5-D677-4961-BE2C-7C8A206E8BFC}" type="pres">
      <dgm:prSet presAssocID="{B133C457-BC89-40EC-9747-B2601FD81463}" presName="comp3" presStyleCnt="0"/>
      <dgm:spPr/>
    </dgm:pt>
    <dgm:pt modelId="{32F6AA2F-8F97-4DCC-8E1A-AC73281F293E}" type="pres">
      <dgm:prSet presAssocID="{B133C457-BC89-40EC-9747-B2601FD81463}" presName="circle3" presStyleLbl="node1" presStyleIdx="2" presStyleCnt="4" custScaleX="202620"/>
      <dgm:spPr/>
    </dgm:pt>
    <dgm:pt modelId="{F44A8233-B74E-499D-B5F1-41A6D665D753}" type="pres">
      <dgm:prSet presAssocID="{B133C457-BC89-40EC-9747-B2601FD81463}" presName="c3text" presStyleLbl="node1" presStyleIdx="2" presStyleCnt="4">
        <dgm:presLayoutVars>
          <dgm:bulletEnabled val="1"/>
        </dgm:presLayoutVars>
      </dgm:prSet>
      <dgm:spPr/>
    </dgm:pt>
    <dgm:pt modelId="{25C9720E-8A40-462F-A55A-B7A9DBAAB10E}" type="pres">
      <dgm:prSet presAssocID="{B133C457-BC89-40EC-9747-B2601FD81463}" presName="comp4" presStyleCnt="0"/>
      <dgm:spPr/>
    </dgm:pt>
    <dgm:pt modelId="{7C08E63F-FF91-4F79-9F2C-E4BB30B6E7A5}" type="pres">
      <dgm:prSet presAssocID="{B133C457-BC89-40EC-9747-B2601FD81463}" presName="circle4" presStyleLbl="node1" presStyleIdx="3" presStyleCnt="4" custScaleX="202620"/>
      <dgm:spPr/>
    </dgm:pt>
    <dgm:pt modelId="{10A03B07-CA98-453C-BA49-F2267041C1C1}" type="pres">
      <dgm:prSet presAssocID="{B133C457-BC89-40EC-9747-B2601FD81463}" presName="c4text" presStyleLbl="node1" presStyleIdx="3" presStyleCnt="4">
        <dgm:presLayoutVars>
          <dgm:bulletEnabled val="1"/>
        </dgm:presLayoutVars>
      </dgm:prSet>
      <dgm:spPr/>
    </dgm:pt>
  </dgm:ptLst>
  <dgm:cxnLst>
    <dgm:cxn modelId="{D9C7C407-535C-4800-8D69-6064DFC792B1}" srcId="{B133C457-BC89-40EC-9747-B2601FD81463}" destId="{28FD88F4-B307-46F2-A153-39DB5D5F7271}" srcOrd="2" destOrd="0" parTransId="{5D78DBD6-D484-47E5-A860-53877FAC2BE7}" sibTransId="{B1DB8E47-36F9-482F-AD85-3A8ADA95FD0B}"/>
    <dgm:cxn modelId="{2326CE15-3973-4572-A6F1-4246F0CF5501}" type="presOf" srcId="{7ED97BF0-9775-4BDB-95D5-E702878D744B}" destId="{DE2580EB-F590-4517-8D84-2A0FEFEDE17F}" srcOrd="1" destOrd="0" presId="urn:microsoft.com/office/officeart/2005/8/layout/venn2"/>
    <dgm:cxn modelId="{65263938-8D54-43EE-837E-610D473BA7C8}" type="presOf" srcId="{28FD88F4-B307-46F2-A153-39DB5D5F7271}" destId="{32F6AA2F-8F97-4DCC-8E1A-AC73281F293E}" srcOrd="0" destOrd="0" presId="urn:microsoft.com/office/officeart/2005/8/layout/venn2"/>
    <dgm:cxn modelId="{4FBD3A3F-5483-4D5D-8145-E9CC37C1AC25}" srcId="{B133C457-BC89-40EC-9747-B2601FD81463}" destId="{CA42FDB4-4544-4760-B46B-0DBC84A6F02E}" srcOrd="0" destOrd="0" parTransId="{B9CC5312-EF27-4777-9BF5-C795F255D186}" sibTransId="{A17503E9-F5EB-4451-A92D-D05B8D19918F}"/>
    <dgm:cxn modelId="{8C041271-BD33-4CA9-9FAC-5D6F6B483B53}" type="presOf" srcId="{7FFB8AB0-7717-4AD3-880D-DEC1630435D7}" destId="{7C08E63F-FF91-4F79-9F2C-E4BB30B6E7A5}" srcOrd="0" destOrd="0" presId="urn:microsoft.com/office/officeart/2005/8/layout/venn2"/>
    <dgm:cxn modelId="{05BBF675-5BF8-4183-A0A0-DFE35FD73008}" type="presOf" srcId="{28FD88F4-B307-46F2-A153-39DB5D5F7271}" destId="{F44A8233-B74E-499D-B5F1-41A6D665D753}" srcOrd="1" destOrd="0" presId="urn:microsoft.com/office/officeart/2005/8/layout/venn2"/>
    <dgm:cxn modelId="{1E522976-46BA-433B-985E-B01F88E9CBC0}" srcId="{B133C457-BC89-40EC-9747-B2601FD81463}" destId="{7ED97BF0-9775-4BDB-95D5-E702878D744B}" srcOrd="1" destOrd="0" parTransId="{0CDB7577-0880-4F27-BDB0-552675458231}" sibTransId="{FCA56462-D9B0-461A-948E-CB6FEE63BA3A}"/>
    <dgm:cxn modelId="{3BB7F39A-36D2-4978-B9CE-525DF76CF012}" type="presOf" srcId="{7FFB8AB0-7717-4AD3-880D-DEC1630435D7}" destId="{10A03B07-CA98-453C-BA49-F2267041C1C1}" srcOrd="1" destOrd="0" presId="urn:microsoft.com/office/officeart/2005/8/layout/venn2"/>
    <dgm:cxn modelId="{E67E55A6-105A-4F03-B512-9B1C902A48EB}" type="presOf" srcId="{7ED97BF0-9775-4BDB-95D5-E702878D744B}" destId="{611B6653-894E-4475-B22C-2800EFBBDE31}" srcOrd="0" destOrd="0" presId="urn:microsoft.com/office/officeart/2005/8/layout/venn2"/>
    <dgm:cxn modelId="{EFAAD9AB-F53E-4F2B-A225-E04239656CAC}" srcId="{B133C457-BC89-40EC-9747-B2601FD81463}" destId="{7FFB8AB0-7717-4AD3-880D-DEC1630435D7}" srcOrd="3" destOrd="0" parTransId="{3395EDF4-4664-434D-9A6D-4305438053B2}" sibTransId="{C02CCCEA-5BB5-44EA-980E-B3717B441E51}"/>
    <dgm:cxn modelId="{A10618B6-293F-4F1E-AD8F-569EC57FB822}" type="presOf" srcId="{CA42FDB4-4544-4760-B46B-0DBC84A6F02E}" destId="{B31BA36B-B0BC-49E3-A94F-1A0D72B44E97}" srcOrd="1" destOrd="0" presId="urn:microsoft.com/office/officeart/2005/8/layout/venn2"/>
    <dgm:cxn modelId="{44DE83B7-87FE-4AEB-A268-37996955EEDA}" type="presOf" srcId="{CA42FDB4-4544-4760-B46B-0DBC84A6F02E}" destId="{C2ED0E68-1F04-44EA-9156-C4668EB32265}" srcOrd="0" destOrd="0" presId="urn:microsoft.com/office/officeart/2005/8/layout/venn2"/>
    <dgm:cxn modelId="{B784B9F8-71F5-4480-B644-3038B1DA84E2}" type="presOf" srcId="{B133C457-BC89-40EC-9747-B2601FD81463}" destId="{4C28EFA0-F983-46DC-B941-52F189E09A06}" srcOrd="0" destOrd="0" presId="urn:microsoft.com/office/officeart/2005/8/layout/venn2"/>
    <dgm:cxn modelId="{9885A9DE-B7BB-4C34-BE4F-1A3B6AEDEB2A}" type="presParOf" srcId="{4C28EFA0-F983-46DC-B941-52F189E09A06}" destId="{515ABAE3-50CE-4A9D-B172-4266CDED0A3A}" srcOrd="0" destOrd="0" presId="urn:microsoft.com/office/officeart/2005/8/layout/venn2"/>
    <dgm:cxn modelId="{81D25FE3-D45C-4CA0-B1FB-B28DB4076B44}" type="presParOf" srcId="{515ABAE3-50CE-4A9D-B172-4266CDED0A3A}" destId="{C2ED0E68-1F04-44EA-9156-C4668EB32265}" srcOrd="0" destOrd="0" presId="urn:microsoft.com/office/officeart/2005/8/layout/venn2"/>
    <dgm:cxn modelId="{CB027CB5-8027-47AE-8CF1-FAA23920E696}" type="presParOf" srcId="{515ABAE3-50CE-4A9D-B172-4266CDED0A3A}" destId="{B31BA36B-B0BC-49E3-A94F-1A0D72B44E97}" srcOrd="1" destOrd="0" presId="urn:microsoft.com/office/officeart/2005/8/layout/venn2"/>
    <dgm:cxn modelId="{754D850D-F4E3-4521-97C6-1A2F8FF5F26A}" type="presParOf" srcId="{4C28EFA0-F983-46DC-B941-52F189E09A06}" destId="{E905D164-720B-40BA-B013-10A58EC78E5B}" srcOrd="1" destOrd="0" presId="urn:microsoft.com/office/officeart/2005/8/layout/venn2"/>
    <dgm:cxn modelId="{6BB2A266-38AC-41F6-9896-BBF43BAD0FBF}" type="presParOf" srcId="{E905D164-720B-40BA-B013-10A58EC78E5B}" destId="{611B6653-894E-4475-B22C-2800EFBBDE31}" srcOrd="0" destOrd="0" presId="urn:microsoft.com/office/officeart/2005/8/layout/venn2"/>
    <dgm:cxn modelId="{1657812B-3AF6-4C8B-AD96-CFA377498705}" type="presParOf" srcId="{E905D164-720B-40BA-B013-10A58EC78E5B}" destId="{DE2580EB-F590-4517-8D84-2A0FEFEDE17F}" srcOrd="1" destOrd="0" presId="urn:microsoft.com/office/officeart/2005/8/layout/venn2"/>
    <dgm:cxn modelId="{46FC3227-7384-45A9-AB86-EF908D5E1497}" type="presParOf" srcId="{4C28EFA0-F983-46DC-B941-52F189E09A06}" destId="{1533D3F5-D677-4961-BE2C-7C8A206E8BFC}" srcOrd="2" destOrd="0" presId="urn:microsoft.com/office/officeart/2005/8/layout/venn2"/>
    <dgm:cxn modelId="{8E4013E6-0AA5-4585-A171-85495DFF4CBD}" type="presParOf" srcId="{1533D3F5-D677-4961-BE2C-7C8A206E8BFC}" destId="{32F6AA2F-8F97-4DCC-8E1A-AC73281F293E}" srcOrd="0" destOrd="0" presId="urn:microsoft.com/office/officeart/2005/8/layout/venn2"/>
    <dgm:cxn modelId="{6358DB03-F02A-4172-8C22-DAEF686B3DCE}" type="presParOf" srcId="{1533D3F5-D677-4961-BE2C-7C8A206E8BFC}" destId="{F44A8233-B74E-499D-B5F1-41A6D665D753}" srcOrd="1" destOrd="0" presId="urn:microsoft.com/office/officeart/2005/8/layout/venn2"/>
    <dgm:cxn modelId="{41D34079-9893-4C4F-BA87-860A1AAC2278}" type="presParOf" srcId="{4C28EFA0-F983-46DC-B941-52F189E09A06}" destId="{25C9720E-8A40-462F-A55A-B7A9DBAAB10E}" srcOrd="3" destOrd="0" presId="urn:microsoft.com/office/officeart/2005/8/layout/venn2"/>
    <dgm:cxn modelId="{7694040C-D74D-4B50-B6A8-49F0A09B8B20}" type="presParOf" srcId="{25C9720E-8A40-462F-A55A-B7A9DBAAB10E}" destId="{7C08E63F-FF91-4F79-9F2C-E4BB30B6E7A5}" srcOrd="0" destOrd="0" presId="urn:microsoft.com/office/officeart/2005/8/layout/venn2"/>
    <dgm:cxn modelId="{893A988E-75A8-463F-9C94-084445067A2D}" type="presParOf" srcId="{25C9720E-8A40-462F-A55A-B7A9DBAAB10E}" destId="{10A03B07-CA98-453C-BA49-F2267041C1C1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C91F3F1-B897-4F69-8795-165B891905DB}" type="doc">
      <dgm:prSet loTypeId="urn:microsoft.com/office/officeart/2005/8/layout/cycle6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8F527F0-B90C-40DD-8500-16891B2A844C}">
      <dgm:prSet phldrT="[Текст]" custT="1"/>
      <dgm:spPr/>
      <dgm:t>
        <a:bodyPr/>
        <a:lstStyle/>
        <a:p>
          <a:r>
            <a:rPr lang="ru-RU" sz="1100" dirty="0"/>
            <a:t>Объект доступа</a:t>
          </a:r>
        </a:p>
      </dgm:t>
    </dgm:pt>
    <dgm:pt modelId="{FE2354BE-C347-4678-B12B-7BD3D50AFC62}" type="parTrans" cxnId="{6AFC3963-2BE0-4A21-B478-DE1BE8E4300D}">
      <dgm:prSet/>
      <dgm:spPr/>
      <dgm:t>
        <a:bodyPr/>
        <a:lstStyle/>
        <a:p>
          <a:endParaRPr lang="ru-RU"/>
        </a:p>
      </dgm:t>
    </dgm:pt>
    <dgm:pt modelId="{EB241706-D065-471C-9700-A7E56C6B2C46}" type="sibTrans" cxnId="{6AFC3963-2BE0-4A21-B478-DE1BE8E4300D}">
      <dgm:prSet/>
      <dgm:spPr/>
      <dgm:t>
        <a:bodyPr/>
        <a:lstStyle/>
        <a:p>
          <a:endParaRPr lang="ru-RU"/>
        </a:p>
      </dgm:t>
    </dgm:pt>
    <dgm:pt modelId="{8A8D9488-CAA4-4C75-96FA-6C8740816894}">
      <dgm:prSet phldrT="[Текст]" custT="1"/>
      <dgm:spPr/>
      <dgm:t>
        <a:bodyPr/>
        <a:lstStyle/>
        <a:p>
          <a:r>
            <a:rPr lang="ru-RU" sz="1100" dirty="0"/>
            <a:t>Метод доступа</a:t>
          </a:r>
        </a:p>
      </dgm:t>
    </dgm:pt>
    <dgm:pt modelId="{DF89C3D5-96A7-4403-BA61-1345E72F726F}" type="parTrans" cxnId="{8DC3EF8F-62BD-4652-AC85-1CA132DDA23D}">
      <dgm:prSet/>
      <dgm:spPr/>
      <dgm:t>
        <a:bodyPr/>
        <a:lstStyle/>
        <a:p>
          <a:endParaRPr lang="ru-RU"/>
        </a:p>
      </dgm:t>
    </dgm:pt>
    <dgm:pt modelId="{259612A7-D785-4559-8519-C4AFDBB6009C}" type="sibTrans" cxnId="{8DC3EF8F-62BD-4652-AC85-1CA132DDA23D}">
      <dgm:prSet/>
      <dgm:spPr/>
      <dgm:t>
        <a:bodyPr/>
        <a:lstStyle/>
        <a:p>
          <a:endParaRPr lang="ru-RU"/>
        </a:p>
      </dgm:t>
    </dgm:pt>
    <dgm:pt modelId="{2DF66DDF-1823-4F34-A3AC-05AEBB3F8618}">
      <dgm:prSet phldrT="[Текст]" custT="1"/>
      <dgm:spPr/>
      <dgm:t>
        <a:bodyPr/>
        <a:lstStyle/>
        <a:p>
          <a:r>
            <a:rPr lang="ru-RU" sz="1100" dirty="0"/>
            <a:t>Субъект доступа</a:t>
          </a:r>
        </a:p>
      </dgm:t>
    </dgm:pt>
    <dgm:pt modelId="{62372822-B2FD-4554-B31D-A752F035FB43}" type="parTrans" cxnId="{0DEC49A9-4742-469C-BE84-7B84A8DD8A37}">
      <dgm:prSet/>
      <dgm:spPr/>
      <dgm:t>
        <a:bodyPr/>
        <a:lstStyle/>
        <a:p>
          <a:endParaRPr lang="ru-RU"/>
        </a:p>
      </dgm:t>
    </dgm:pt>
    <dgm:pt modelId="{EAD95074-DB0B-4900-A7AF-0C9A61FA28AA}" type="sibTrans" cxnId="{0DEC49A9-4742-469C-BE84-7B84A8DD8A37}">
      <dgm:prSet/>
      <dgm:spPr/>
      <dgm:t>
        <a:bodyPr/>
        <a:lstStyle/>
        <a:p>
          <a:endParaRPr lang="ru-RU"/>
        </a:p>
      </dgm:t>
    </dgm:pt>
    <dgm:pt modelId="{37101C95-D1CE-4DC1-830E-81EB1246808D}">
      <dgm:prSet phldrT="[Текст]" custT="1"/>
      <dgm:spPr/>
      <dgm:t>
        <a:bodyPr/>
        <a:lstStyle/>
        <a:p>
          <a:r>
            <a:rPr lang="ru-RU" sz="1100" dirty="0"/>
            <a:t>Право доступа</a:t>
          </a:r>
        </a:p>
      </dgm:t>
    </dgm:pt>
    <dgm:pt modelId="{F05E4E3C-DFFA-437F-B9CC-904D7EA9CA46}" type="parTrans" cxnId="{4B132B5B-E5CC-420A-A041-CE818E94BDB6}">
      <dgm:prSet/>
      <dgm:spPr/>
      <dgm:t>
        <a:bodyPr/>
        <a:lstStyle/>
        <a:p>
          <a:endParaRPr lang="ru-RU"/>
        </a:p>
      </dgm:t>
    </dgm:pt>
    <dgm:pt modelId="{3717A723-C996-4041-8070-3A58EDE2E73F}" type="sibTrans" cxnId="{4B132B5B-E5CC-420A-A041-CE818E94BDB6}">
      <dgm:prSet/>
      <dgm:spPr/>
      <dgm:t>
        <a:bodyPr/>
        <a:lstStyle/>
        <a:p>
          <a:endParaRPr lang="ru-RU"/>
        </a:p>
      </dgm:t>
    </dgm:pt>
    <dgm:pt modelId="{C625C1EF-2AA6-4F15-96EB-3BA3747F9D4A}">
      <dgm:prSet phldrT="[Текст]" custT="1"/>
      <dgm:spPr/>
      <dgm:t>
        <a:bodyPr/>
        <a:lstStyle/>
        <a:p>
          <a:r>
            <a:rPr lang="ru-RU" sz="1100" dirty="0"/>
            <a:t>Привилегия</a:t>
          </a:r>
        </a:p>
      </dgm:t>
    </dgm:pt>
    <dgm:pt modelId="{9AFE9BA2-79F0-4F0A-93EE-FB4BF8B57FE0}" type="parTrans" cxnId="{61EEA95F-3C06-4C56-8002-D41C0C3DD32C}">
      <dgm:prSet/>
      <dgm:spPr/>
      <dgm:t>
        <a:bodyPr/>
        <a:lstStyle/>
        <a:p>
          <a:endParaRPr lang="ru-RU"/>
        </a:p>
      </dgm:t>
    </dgm:pt>
    <dgm:pt modelId="{C3C874F3-2268-409A-8A95-2475AF8D68CA}" type="sibTrans" cxnId="{61EEA95F-3C06-4C56-8002-D41C0C3DD32C}">
      <dgm:prSet/>
      <dgm:spPr/>
      <dgm:t>
        <a:bodyPr/>
        <a:lstStyle/>
        <a:p>
          <a:endParaRPr lang="ru-RU"/>
        </a:p>
      </dgm:t>
    </dgm:pt>
    <dgm:pt modelId="{1479106E-AED8-4DBC-BA10-E131E091F620}">
      <dgm:prSet phldrT="[Текст]" custT="1"/>
      <dgm:spPr/>
      <dgm:t>
        <a:bodyPr/>
        <a:lstStyle/>
        <a:p>
          <a:r>
            <a:rPr lang="ru-RU" sz="1100" dirty="0"/>
            <a:t>Разграничение доступа</a:t>
          </a:r>
        </a:p>
      </dgm:t>
    </dgm:pt>
    <dgm:pt modelId="{8591D94A-0218-4796-BB15-1C8CD583C1CA}" type="parTrans" cxnId="{5B538E77-8E0B-4FE7-AF9B-964C0C77F33B}">
      <dgm:prSet/>
      <dgm:spPr/>
      <dgm:t>
        <a:bodyPr/>
        <a:lstStyle/>
        <a:p>
          <a:endParaRPr lang="ru-RU"/>
        </a:p>
      </dgm:t>
    </dgm:pt>
    <dgm:pt modelId="{D5D42FC1-FA90-449D-BEC3-2930CBEB9EC9}" type="sibTrans" cxnId="{5B538E77-8E0B-4FE7-AF9B-964C0C77F33B}">
      <dgm:prSet/>
      <dgm:spPr/>
      <dgm:t>
        <a:bodyPr/>
        <a:lstStyle/>
        <a:p>
          <a:endParaRPr lang="ru-RU"/>
        </a:p>
      </dgm:t>
    </dgm:pt>
    <dgm:pt modelId="{186473B2-EBCD-4D0C-83D1-1C46323A4306}">
      <dgm:prSet phldrT="[Текст]" custT="1"/>
      <dgm:spPr/>
      <dgm:t>
        <a:bodyPr/>
        <a:lstStyle/>
        <a:p>
          <a:r>
            <a:rPr lang="ru-RU" sz="1100" dirty="0" err="1"/>
            <a:t>Суперпользователь</a:t>
          </a:r>
          <a:endParaRPr lang="ru-RU" sz="1100" dirty="0"/>
        </a:p>
      </dgm:t>
    </dgm:pt>
    <dgm:pt modelId="{E046BF17-65FC-462A-8165-0DC36FED3152}" type="parTrans" cxnId="{6B626ADE-C968-4555-AC54-8A72A991C605}">
      <dgm:prSet/>
      <dgm:spPr/>
      <dgm:t>
        <a:bodyPr/>
        <a:lstStyle/>
        <a:p>
          <a:endParaRPr lang="ru-RU"/>
        </a:p>
      </dgm:t>
    </dgm:pt>
    <dgm:pt modelId="{F0A157B6-EF6A-4922-8DCA-2392E2F5B16E}" type="sibTrans" cxnId="{6B626ADE-C968-4555-AC54-8A72A991C605}">
      <dgm:prSet/>
      <dgm:spPr/>
      <dgm:t>
        <a:bodyPr/>
        <a:lstStyle/>
        <a:p>
          <a:endParaRPr lang="ru-RU"/>
        </a:p>
      </dgm:t>
    </dgm:pt>
    <dgm:pt modelId="{195064F3-76FE-458B-97FB-980D29DAEA0F}">
      <dgm:prSet phldrT="[Текст]" custT="1"/>
      <dgm:spPr/>
      <dgm:t>
        <a:bodyPr/>
        <a:lstStyle/>
        <a:p>
          <a:r>
            <a:rPr lang="ru-RU" sz="1100" dirty="0"/>
            <a:t>Монитор ссылок</a:t>
          </a:r>
        </a:p>
      </dgm:t>
    </dgm:pt>
    <dgm:pt modelId="{373CF22C-72EA-49B5-93DA-A0FF4878EDAE}" type="parTrans" cxnId="{01CBD022-C028-4E69-90AC-0B17CEF33CC6}">
      <dgm:prSet/>
      <dgm:spPr/>
      <dgm:t>
        <a:bodyPr/>
        <a:lstStyle/>
        <a:p>
          <a:endParaRPr lang="ru-RU"/>
        </a:p>
      </dgm:t>
    </dgm:pt>
    <dgm:pt modelId="{48D0886B-E3D8-408D-99F1-7A9D9234C1B8}" type="sibTrans" cxnId="{01CBD022-C028-4E69-90AC-0B17CEF33CC6}">
      <dgm:prSet/>
      <dgm:spPr/>
      <dgm:t>
        <a:bodyPr/>
        <a:lstStyle/>
        <a:p>
          <a:endParaRPr lang="ru-RU"/>
        </a:p>
      </dgm:t>
    </dgm:pt>
    <dgm:pt modelId="{15CDA154-B7F4-4E34-BA6B-F3076DE96AA4}">
      <dgm:prSet phldrT="[Текст]" custT="1"/>
      <dgm:spPr/>
      <dgm:t>
        <a:bodyPr/>
        <a:lstStyle/>
        <a:p>
          <a:r>
            <a:rPr lang="ru-RU" sz="1100" dirty="0"/>
            <a:t>Правила разграничения доступа</a:t>
          </a:r>
        </a:p>
      </dgm:t>
    </dgm:pt>
    <dgm:pt modelId="{15ED0717-59FE-43FF-A52F-68096A98493F}" type="parTrans" cxnId="{0E6FF22D-A733-4E3F-AC3A-FCD0FF2ABE05}">
      <dgm:prSet/>
      <dgm:spPr/>
      <dgm:t>
        <a:bodyPr/>
        <a:lstStyle/>
        <a:p>
          <a:endParaRPr lang="ru-RU"/>
        </a:p>
      </dgm:t>
    </dgm:pt>
    <dgm:pt modelId="{90990D30-993D-4051-BCA3-2D2907C4A85B}" type="sibTrans" cxnId="{0E6FF22D-A733-4E3F-AC3A-FCD0FF2ABE05}">
      <dgm:prSet/>
      <dgm:spPr/>
      <dgm:t>
        <a:bodyPr/>
        <a:lstStyle/>
        <a:p>
          <a:endParaRPr lang="ru-RU"/>
        </a:p>
      </dgm:t>
    </dgm:pt>
    <dgm:pt modelId="{32A9CD50-615C-408A-8325-3A7FAEE531C1}" type="pres">
      <dgm:prSet presAssocID="{5C91F3F1-B897-4F69-8795-165B891905DB}" presName="cycle" presStyleCnt="0">
        <dgm:presLayoutVars>
          <dgm:dir/>
          <dgm:resizeHandles val="exact"/>
        </dgm:presLayoutVars>
      </dgm:prSet>
      <dgm:spPr/>
    </dgm:pt>
    <dgm:pt modelId="{7E87CF5D-9397-4157-B0FE-365F98AFE8F4}" type="pres">
      <dgm:prSet presAssocID="{88F527F0-B90C-40DD-8500-16891B2A844C}" presName="node" presStyleLbl="node1" presStyleIdx="0" presStyleCnt="9" custScaleX="128846" custScaleY="120648">
        <dgm:presLayoutVars>
          <dgm:bulletEnabled val="1"/>
        </dgm:presLayoutVars>
      </dgm:prSet>
      <dgm:spPr/>
    </dgm:pt>
    <dgm:pt modelId="{90E8A8BF-25A1-4715-88FA-F3E50011C561}" type="pres">
      <dgm:prSet presAssocID="{88F527F0-B90C-40DD-8500-16891B2A844C}" presName="spNode" presStyleCnt="0"/>
      <dgm:spPr/>
    </dgm:pt>
    <dgm:pt modelId="{80CFD618-8003-4742-870F-5DB72625BC32}" type="pres">
      <dgm:prSet presAssocID="{EB241706-D065-471C-9700-A7E56C6B2C46}" presName="sibTrans" presStyleLbl="sibTrans1D1" presStyleIdx="0" presStyleCnt="9" custScaleX="2000000" custScaleY="2000000"/>
      <dgm:spPr/>
    </dgm:pt>
    <dgm:pt modelId="{F01FFA03-507C-4FA3-A614-0E9F3403F893}" type="pres">
      <dgm:prSet presAssocID="{8A8D9488-CAA4-4C75-96FA-6C8740816894}" presName="node" presStyleLbl="node1" presStyleIdx="1" presStyleCnt="9" custScaleX="174537" custScaleY="120648">
        <dgm:presLayoutVars>
          <dgm:bulletEnabled val="1"/>
        </dgm:presLayoutVars>
      </dgm:prSet>
      <dgm:spPr/>
    </dgm:pt>
    <dgm:pt modelId="{4F3C0ABD-E176-4C7D-8678-CC777409B4AF}" type="pres">
      <dgm:prSet presAssocID="{8A8D9488-CAA4-4C75-96FA-6C8740816894}" presName="spNode" presStyleCnt="0"/>
      <dgm:spPr/>
    </dgm:pt>
    <dgm:pt modelId="{EB5897C6-7A22-4E75-92C5-B86998D549FC}" type="pres">
      <dgm:prSet presAssocID="{259612A7-D785-4559-8519-C4AFDBB6009C}" presName="sibTrans" presStyleLbl="sibTrans1D1" presStyleIdx="1" presStyleCnt="9" custScaleX="2000000" custScaleY="2000000"/>
      <dgm:spPr/>
    </dgm:pt>
    <dgm:pt modelId="{AA9551E8-BBF5-4858-B1FE-7BDD55D17A0A}" type="pres">
      <dgm:prSet presAssocID="{2DF66DDF-1823-4F34-A3AC-05AEBB3F8618}" presName="node" presStyleLbl="node1" presStyleIdx="2" presStyleCnt="9" custScaleX="171707" custScaleY="120648">
        <dgm:presLayoutVars>
          <dgm:bulletEnabled val="1"/>
        </dgm:presLayoutVars>
      </dgm:prSet>
      <dgm:spPr/>
    </dgm:pt>
    <dgm:pt modelId="{C2EF6D30-83DC-406A-B2B6-6DECE262BAD4}" type="pres">
      <dgm:prSet presAssocID="{2DF66DDF-1823-4F34-A3AC-05AEBB3F8618}" presName="spNode" presStyleCnt="0"/>
      <dgm:spPr/>
    </dgm:pt>
    <dgm:pt modelId="{E082BABA-FAB9-408C-BBDD-9A16C5EFE38B}" type="pres">
      <dgm:prSet presAssocID="{EAD95074-DB0B-4900-A7AF-0C9A61FA28AA}" presName="sibTrans" presStyleLbl="sibTrans1D1" presStyleIdx="2" presStyleCnt="9" custScaleX="2000000" custScaleY="2000000"/>
      <dgm:spPr/>
    </dgm:pt>
    <dgm:pt modelId="{DC043FED-BA43-49B0-9A72-7562224E124C}" type="pres">
      <dgm:prSet presAssocID="{37101C95-D1CE-4DC1-830E-81EB1246808D}" presName="node" presStyleLbl="node1" presStyleIdx="3" presStyleCnt="9" custScaleX="128846" custScaleY="120648">
        <dgm:presLayoutVars>
          <dgm:bulletEnabled val="1"/>
        </dgm:presLayoutVars>
      </dgm:prSet>
      <dgm:spPr/>
    </dgm:pt>
    <dgm:pt modelId="{E7274494-E85C-4375-AB4C-A5F04EC93326}" type="pres">
      <dgm:prSet presAssocID="{37101C95-D1CE-4DC1-830E-81EB1246808D}" presName="spNode" presStyleCnt="0"/>
      <dgm:spPr/>
    </dgm:pt>
    <dgm:pt modelId="{1FA27849-F622-48F8-94BA-F6C76D8E280F}" type="pres">
      <dgm:prSet presAssocID="{3717A723-C996-4041-8070-3A58EDE2E73F}" presName="sibTrans" presStyleLbl="sibTrans1D1" presStyleIdx="3" presStyleCnt="9" custScaleX="2000000" custScaleY="2000000"/>
      <dgm:spPr/>
    </dgm:pt>
    <dgm:pt modelId="{37753A2D-4D1D-49C2-A667-006217D924EE}" type="pres">
      <dgm:prSet presAssocID="{C625C1EF-2AA6-4F15-96EB-3BA3747F9D4A}" presName="node" presStyleLbl="node1" presStyleIdx="4" presStyleCnt="9" custScaleX="128846" custScaleY="120648">
        <dgm:presLayoutVars>
          <dgm:bulletEnabled val="1"/>
        </dgm:presLayoutVars>
      </dgm:prSet>
      <dgm:spPr/>
    </dgm:pt>
    <dgm:pt modelId="{11C7459F-CA02-40D6-AC65-A7F1697A602A}" type="pres">
      <dgm:prSet presAssocID="{C625C1EF-2AA6-4F15-96EB-3BA3747F9D4A}" presName="spNode" presStyleCnt="0"/>
      <dgm:spPr/>
    </dgm:pt>
    <dgm:pt modelId="{1EEAC8EE-06D5-463B-8431-07B9DBD84094}" type="pres">
      <dgm:prSet presAssocID="{C3C874F3-2268-409A-8A95-2475AF8D68CA}" presName="sibTrans" presStyleLbl="sibTrans1D1" presStyleIdx="4" presStyleCnt="9" custScaleX="2000000" custScaleY="2000000"/>
      <dgm:spPr/>
    </dgm:pt>
    <dgm:pt modelId="{753E547A-9558-44BD-AC39-F8B8ED77F7B4}" type="pres">
      <dgm:prSet presAssocID="{1479106E-AED8-4DBC-BA10-E131E091F620}" presName="node" presStyleLbl="node1" presStyleIdx="5" presStyleCnt="9" custScaleX="180014" custScaleY="120648">
        <dgm:presLayoutVars>
          <dgm:bulletEnabled val="1"/>
        </dgm:presLayoutVars>
      </dgm:prSet>
      <dgm:spPr/>
    </dgm:pt>
    <dgm:pt modelId="{CE16D35F-BC18-485D-819C-AA822B91FC56}" type="pres">
      <dgm:prSet presAssocID="{1479106E-AED8-4DBC-BA10-E131E091F620}" presName="spNode" presStyleCnt="0"/>
      <dgm:spPr/>
    </dgm:pt>
    <dgm:pt modelId="{0F2FE79D-6712-4B37-899B-2B51D8B7393C}" type="pres">
      <dgm:prSet presAssocID="{D5D42FC1-FA90-449D-BEC3-2930CBEB9EC9}" presName="sibTrans" presStyleLbl="sibTrans1D1" presStyleIdx="5" presStyleCnt="9" custScaleX="2000000" custScaleY="2000000"/>
      <dgm:spPr/>
    </dgm:pt>
    <dgm:pt modelId="{AE56A115-E469-47E3-ABA8-8D0CE585DB2D}" type="pres">
      <dgm:prSet presAssocID="{15CDA154-B7F4-4E34-BA6B-F3076DE96AA4}" presName="node" presStyleLbl="node1" presStyleIdx="6" presStyleCnt="9" custScaleX="198992">
        <dgm:presLayoutVars>
          <dgm:bulletEnabled val="1"/>
        </dgm:presLayoutVars>
      </dgm:prSet>
      <dgm:spPr/>
    </dgm:pt>
    <dgm:pt modelId="{43AEA4B7-845C-4928-8C8A-AF7E18590851}" type="pres">
      <dgm:prSet presAssocID="{15CDA154-B7F4-4E34-BA6B-F3076DE96AA4}" presName="spNode" presStyleCnt="0"/>
      <dgm:spPr/>
    </dgm:pt>
    <dgm:pt modelId="{6C486BE5-DE9E-4689-A89B-C77FC58B82D2}" type="pres">
      <dgm:prSet presAssocID="{90990D30-993D-4051-BCA3-2D2907C4A85B}" presName="sibTrans" presStyleLbl="sibTrans1D1" presStyleIdx="6" presStyleCnt="9"/>
      <dgm:spPr/>
    </dgm:pt>
    <dgm:pt modelId="{6D4847E2-8A8F-4473-A586-A16AE40149D7}" type="pres">
      <dgm:prSet presAssocID="{186473B2-EBCD-4D0C-83D1-1C46323A4306}" presName="node" presStyleLbl="node1" presStyleIdx="7" presStyleCnt="9" custScaleX="169878" custScaleY="120648">
        <dgm:presLayoutVars>
          <dgm:bulletEnabled val="1"/>
        </dgm:presLayoutVars>
      </dgm:prSet>
      <dgm:spPr/>
    </dgm:pt>
    <dgm:pt modelId="{0F68CD68-0AC0-4E1B-8F64-2A4EEE590E37}" type="pres">
      <dgm:prSet presAssocID="{186473B2-EBCD-4D0C-83D1-1C46323A4306}" presName="spNode" presStyleCnt="0"/>
      <dgm:spPr/>
    </dgm:pt>
    <dgm:pt modelId="{740B70A6-283A-4424-BA6C-56FDADA0122C}" type="pres">
      <dgm:prSet presAssocID="{F0A157B6-EF6A-4922-8DCA-2392E2F5B16E}" presName="sibTrans" presStyleLbl="sibTrans1D1" presStyleIdx="7" presStyleCnt="9" custScaleX="2000000" custScaleY="2000000"/>
      <dgm:spPr/>
    </dgm:pt>
    <dgm:pt modelId="{16CEF392-BE1C-4F86-91D3-527715CC9338}" type="pres">
      <dgm:prSet presAssocID="{195064F3-76FE-458B-97FB-980D29DAEA0F}" presName="node" presStyleLbl="node1" presStyleIdx="8" presStyleCnt="9">
        <dgm:presLayoutVars>
          <dgm:bulletEnabled val="1"/>
        </dgm:presLayoutVars>
      </dgm:prSet>
      <dgm:spPr/>
    </dgm:pt>
    <dgm:pt modelId="{7F49FC6C-B566-4758-BFF1-61408E48B8F9}" type="pres">
      <dgm:prSet presAssocID="{195064F3-76FE-458B-97FB-980D29DAEA0F}" presName="spNode" presStyleCnt="0"/>
      <dgm:spPr/>
    </dgm:pt>
    <dgm:pt modelId="{AFEC21A9-4929-4424-A6BA-A46C7DB64870}" type="pres">
      <dgm:prSet presAssocID="{48D0886B-E3D8-408D-99F1-7A9D9234C1B8}" presName="sibTrans" presStyleLbl="sibTrans1D1" presStyleIdx="8" presStyleCnt="9"/>
      <dgm:spPr/>
    </dgm:pt>
  </dgm:ptLst>
  <dgm:cxnLst>
    <dgm:cxn modelId="{66833D04-9CB0-4BA3-8C92-FDA67EC6D1A5}" type="presOf" srcId="{1479106E-AED8-4DBC-BA10-E131E091F620}" destId="{753E547A-9558-44BD-AC39-F8B8ED77F7B4}" srcOrd="0" destOrd="0" presId="urn:microsoft.com/office/officeart/2005/8/layout/cycle6"/>
    <dgm:cxn modelId="{586CEA04-51CB-4017-BA50-64B87F2B486D}" type="presOf" srcId="{15CDA154-B7F4-4E34-BA6B-F3076DE96AA4}" destId="{AE56A115-E469-47E3-ABA8-8D0CE585DB2D}" srcOrd="0" destOrd="0" presId="urn:microsoft.com/office/officeart/2005/8/layout/cycle6"/>
    <dgm:cxn modelId="{92C0F608-466D-4274-B429-329A9C9C1ED5}" type="presOf" srcId="{2DF66DDF-1823-4F34-A3AC-05AEBB3F8618}" destId="{AA9551E8-BBF5-4858-B1FE-7BDD55D17A0A}" srcOrd="0" destOrd="0" presId="urn:microsoft.com/office/officeart/2005/8/layout/cycle6"/>
    <dgm:cxn modelId="{01CBD022-C028-4E69-90AC-0B17CEF33CC6}" srcId="{5C91F3F1-B897-4F69-8795-165B891905DB}" destId="{195064F3-76FE-458B-97FB-980D29DAEA0F}" srcOrd="8" destOrd="0" parTransId="{373CF22C-72EA-49B5-93DA-A0FF4878EDAE}" sibTransId="{48D0886B-E3D8-408D-99F1-7A9D9234C1B8}"/>
    <dgm:cxn modelId="{0E6FF22D-A733-4E3F-AC3A-FCD0FF2ABE05}" srcId="{5C91F3F1-B897-4F69-8795-165B891905DB}" destId="{15CDA154-B7F4-4E34-BA6B-F3076DE96AA4}" srcOrd="6" destOrd="0" parTransId="{15ED0717-59FE-43FF-A52F-68096A98493F}" sibTransId="{90990D30-993D-4051-BCA3-2D2907C4A85B}"/>
    <dgm:cxn modelId="{1C4F1C39-7FE2-42FC-9369-6338A351DDAC}" type="presOf" srcId="{88F527F0-B90C-40DD-8500-16891B2A844C}" destId="{7E87CF5D-9397-4157-B0FE-365F98AFE8F4}" srcOrd="0" destOrd="0" presId="urn:microsoft.com/office/officeart/2005/8/layout/cycle6"/>
    <dgm:cxn modelId="{E96C6E3A-59D0-48D3-9412-BAEC0B39C4BF}" type="presOf" srcId="{186473B2-EBCD-4D0C-83D1-1C46323A4306}" destId="{6D4847E2-8A8F-4473-A586-A16AE40149D7}" srcOrd="0" destOrd="0" presId="urn:microsoft.com/office/officeart/2005/8/layout/cycle6"/>
    <dgm:cxn modelId="{C5029C3B-43FD-46FB-9A1C-1EF4A462B669}" type="presOf" srcId="{C625C1EF-2AA6-4F15-96EB-3BA3747F9D4A}" destId="{37753A2D-4D1D-49C2-A667-006217D924EE}" srcOrd="0" destOrd="0" presId="urn:microsoft.com/office/officeart/2005/8/layout/cycle6"/>
    <dgm:cxn modelId="{4B132B5B-E5CC-420A-A041-CE818E94BDB6}" srcId="{5C91F3F1-B897-4F69-8795-165B891905DB}" destId="{37101C95-D1CE-4DC1-830E-81EB1246808D}" srcOrd="3" destOrd="0" parTransId="{F05E4E3C-DFFA-437F-B9CC-904D7EA9CA46}" sibTransId="{3717A723-C996-4041-8070-3A58EDE2E73F}"/>
    <dgm:cxn modelId="{61EEA95F-3C06-4C56-8002-D41C0C3DD32C}" srcId="{5C91F3F1-B897-4F69-8795-165B891905DB}" destId="{C625C1EF-2AA6-4F15-96EB-3BA3747F9D4A}" srcOrd="4" destOrd="0" parTransId="{9AFE9BA2-79F0-4F0A-93EE-FB4BF8B57FE0}" sibTransId="{C3C874F3-2268-409A-8A95-2475AF8D68CA}"/>
    <dgm:cxn modelId="{6AFC3963-2BE0-4A21-B478-DE1BE8E4300D}" srcId="{5C91F3F1-B897-4F69-8795-165B891905DB}" destId="{88F527F0-B90C-40DD-8500-16891B2A844C}" srcOrd="0" destOrd="0" parTransId="{FE2354BE-C347-4678-B12B-7BD3D50AFC62}" sibTransId="{EB241706-D065-471C-9700-A7E56C6B2C46}"/>
    <dgm:cxn modelId="{1058CB63-0126-4704-9719-CC56EF06072D}" type="presOf" srcId="{37101C95-D1CE-4DC1-830E-81EB1246808D}" destId="{DC043FED-BA43-49B0-9A72-7562224E124C}" srcOrd="0" destOrd="0" presId="urn:microsoft.com/office/officeart/2005/8/layout/cycle6"/>
    <dgm:cxn modelId="{16BB6457-D68F-4093-BE75-170D18856270}" type="presOf" srcId="{90990D30-993D-4051-BCA3-2D2907C4A85B}" destId="{6C486BE5-DE9E-4689-A89B-C77FC58B82D2}" srcOrd="0" destOrd="0" presId="urn:microsoft.com/office/officeart/2005/8/layout/cycle6"/>
    <dgm:cxn modelId="{5B538E77-8E0B-4FE7-AF9B-964C0C77F33B}" srcId="{5C91F3F1-B897-4F69-8795-165B891905DB}" destId="{1479106E-AED8-4DBC-BA10-E131E091F620}" srcOrd="5" destOrd="0" parTransId="{8591D94A-0218-4796-BB15-1C8CD583C1CA}" sibTransId="{D5D42FC1-FA90-449D-BEC3-2930CBEB9EC9}"/>
    <dgm:cxn modelId="{5D307C59-8073-4F65-8B74-82660095F692}" type="presOf" srcId="{5C91F3F1-B897-4F69-8795-165B891905DB}" destId="{32A9CD50-615C-408A-8325-3A7FAEE531C1}" srcOrd="0" destOrd="0" presId="urn:microsoft.com/office/officeart/2005/8/layout/cycle6"/>
    <dgm:cxn modelId="{B33B4A82-7CD8-46C0-9D7F-947CA842DE11}" type="presOf" srcId="{EAD95074-DB0B-4900-A7AF-0C9A61FA28AA}" destId="{E082BABA-FAB9-408C-BBDD-9A16C5EFE38B}" srcOrd="0" destOrd="0" presId="urn:microsoft.com/office/officeart/2005/8/layout/cycle6"/>
    <dgm:cxn modelId="{B546B882-CD85-4C40-9437-D7D9C55223A1}" type="presOf" srcId="{8A8D9488-CAA4-4C75-96FA-6C8740816894}" destId="{F01FFA03-507C-4FA3-A614-0E9F3403F893}" srcOrd="0" destOrd="0" presId="urn:microsoft.com/office/officeart/2005/8/layout/cycle6"/>
    <dgm:cxn modelId="{2C70878E-D8C6-4A13-B1DA-441CF0522774}" type="presOf" srcId="{3717A723-C996-4041-8070-3A58EDE2E73F}" destId="{1FA27849-F622-48F8-94BA-F6C76D8E280F}" srcOrd="0" destOrd="0" presId="urn:microsoft.com/office/officeart/2005/8/layout/cycle6"/>
    <dgm:cxn modelId="{8DC3EF8F-62BD-4652-AC85-1CA132DDA23D}" srcId="{5C91F3F1-B897-4F69-8795-165B891905DB}" destId="{8A8D9488-CAA4-4C75-96FA-6C8740816894}" srcOrd="1" destOrd="0" parTransId="{DF89C3D5-96A7-4403-BA61-1345E72F726F}" sibTransId="{259612A7-D785-4559-8519-C4AFDBB6009C}"/>
    <dgm:cxn modelId="{6FA7C091-2BB7-448D-895E-1EB859EAB620}" type="presOf" srcId="{EB241706-D065-471C-9700-A7E56C6B2C46}" destId="{80CFD618-8003-4742-870F-5DB72625BC32}" srcOrd="0" destOrd="0" presId="urn:microsoft.com/office/officeart/2005/8/layout/cycle6"/>
    <dgm:cxn modelId="{5CD90893-368F-4A0C-823B-E1EEDC5BF5F5}" type="presOf" srcId="{D5D42FC1-FA90-449D-BEC3-2930CBEB9EC9}" destId="{0F2FE79D-6712-4B37-899B-2B51D8B7393C}" srcOrd="0" destOrd="0" presId="urn:microsoft.com/office/officeart/2005/8/layout/cycle6"/>
    <dgm:cxn modelId="{69C9DB9D-7175-442F-8E3E-E675175F3D01}" type="presOf" srcId="{195064F3-76FE-458B-97FB-980D29DAEA0F}" destId="{16CEF392-BE1C-4F86-91D3-527715CC9338}" srcOrd="0" destOrd="0" presId="urn:microsoft.com/office/officeart/2005/8/layout/cycle6"/>
    <dgm:cxn modelId="{3E7CD4A0-F474-4C7E-B716-C18EA65BEBA5}" type="presOf" srcId="{F0A157B6-EF6A-4922-8DCA-2392E2F5B16E}" destId="{740B70A6-283A-4424-BA6C-56FDADA0122C}" srcOrd="0" destOrd="0" presId="urn:microsoft.com/office/officeart/2005/8/layout/cycle6"/>
    <dgm:cxn modelId="{0DEC49A9-4742-469C-BE84-7B84A8DD8A37}" srcId="{5C91F3F1-B897-4F69-8795-165B891905DB}" destId="{2DF66DDF-1823-4F34-A3AC-05AEBB3F8618}" srcOrd="2" destOrd="0" parTransId="{62372822-B2FD-4554-B31D-A752F035FB43}" sibTransId="{EAD95074-DB0B-4900-A7AF-0C9A61FA28AA}"/>
    <dgm:cxn modelId="{AA3FB0B1-920B-4E11-816A-39A2B66FFDCA}" type="presOf" srcId="{259612A7-D785-4559-8519-C4AFDBB6009C}" destId="{EB5897C6-7A22-4E75-92C5-B86998D549FC}" srcOrd="0" destOrd="0" presId="urn:microsoft.com/office/officeart/2005/8/layout/cycle6"/>
    <dgm:cxn modelId="{4F3D1CB4-9AA0-4639-B740-DDBD6D3B0163}" type="presOf" srcId="{48D0886B-E3D8-408D-99F1-7A9D9234C1B8}" destId="{AFEC21A9-4929-4424-A6BA-A46C7DB64870}" srcOrd="0" destOrd="0" presId="urn:microsoft.com/office/officeart/2005/8/layout/cycle6"/>
    <dgm:cxn modelId="{6B626ADE-C968-4555-AC54-8A72A991C605}" srcId="{5C91F3F1-B897-4F69-8795-165B891905DB}" destId="{186473B2-EBCD-4D0C-83D1-1C46323A4306}" srcOrd="7" destOrd="0" parTransId="{E046BF17-65FC-462A-8165-0DC36FED3152}" sibTransId="{F0A157B6-EF6A-4922-8DCA-2392E2F5B16E}"/>
    <dgm:cxn modelId="{49AB40FF-A2CC-4EC7-895C-73151546863B}" type="presOf" srcId="{C3C874F3-2268-409A-8A95-2475AF8D68CA}" destId="{1EEAC8EE-06D5-463B-8431-07B9DBD84094}" srcOrd="0" destOrd="0" presId="urn:microsoft.com/office/officeart/2005/8/layout/cycle6"/>
    <dgm:cxn modelId="{5AEFEDA8-C895-4C1B-B2BF-D9F6ED4F9B66}" type="presParOf" srcId="{32A9CD50-615C-408A-8325-3A7FAEE531C1}" destId="{7E87CF5D-9397-4157-B0FE-365F98AFE8F4}" srcOrd="0" destOrd="0" presId="urn:microsoft.com/office/officeart/2005/8/layout/cycle6"/>
    <dgm:cxn modelId="{CC45E07B-F297-43B3-B617-03AC66F4DDA0}" type="presParOf" srcId="{32A9CD50-615C-408A-8325-3A7FAEE531C1}" destId="{90E8A8BF-25A1-4715-88FA-F3E50011C561}" srcOrd="1" destOrd="0" presId="urn:microsoft.com/office/officeart/2005/8/layout/cycle6"/>
    <dgm:cxn modelId="{3669C87A-41B3-4944-A3B3-A5D6B8E026A6}" type="presParOf" srcId="{32A9CD50-615C-408A-8325-3A7FAEE531C1}" destId="{80CFD618-8003-4742-870F-5DB72625BC32}" srcOrd="2" destOrd="0" presId="urn:microsoft.com/office/officeart/2005/8/layout/cycle6"/>
    <dgm:cxn modelId="{E903A09A-EEA3-4485-80CA-2A21EF03A166}" type="presParOf" srcId="{32A9CD50-615C-408A-8325-3A7FAEE531C1}" destId="{F01FFA03-507C-4FA3-A614-0E9F3403F893}" srcOrd="3" destOrd="0" presId="urn:microsoft.com/office/officeart/2005/8/layout/cycle6"/>
    <dgm:cxn modelId="{7B2128B8-3A93-4D9F-8DD8-80F954925463}" type="presParOf" srcId="{32A9CD50-615C-408A-8325-3A7FAEE531C1}" destId="{4F3C0ABD-E176-4C7D-8678-CC777409B4AF}" srcOrd="4" destOrd="0" presId="urn:microsoft.com/office/officeart/2005/8/layout/cycle6"/>
    <dgm:cxn modelId="{F42B1DED-57D6-469E-B39F-8EC3C46DDC92}" type="presParOf" srcId="{32A9CD50-615C-408A-8325-3A7FAEE531C1}" destId="{EB5897C6-7A22-4E75-92C5-B86998D549FC}" srcOrd="5" destOrd="0" presId="urn:microsoft.com/office/officeart/2005/8/layout/cycle6"/>
    <dgm:cxn modelId="{5E006C60-8EB1-414D-990C-85C7B702322C}" type="presParOf" srcId="{32A9CD50-615C-408A-8325-3A7FAEE531C1}" destId="{AA9551E8-BBF5-4858-B1FE-7BDD55D17A0A}" srcOrd="6" destOrd="0" presId="urn:microsoft.com/office/officeart/2005/8/layout/cycle6"/>
    <dgm:cxn modelId="{73BBC741-CC44-425B-8C7E-52F0EEA9CF82}" type="presParOf" srcId="{32A9CD50-615C-408A-8325-3A7FAEE531C1}" destId="{C2EF6D30-83DC-406A-B2B6-6DECE262BAD4}" srcOrd="7" destOrd="0" presId="urn:microsoft.com/office/officeart/2005/8/layout/cycle6"/>
    <dgm:cxn modelId="{0D7EA3E4-2CA1-476E-9DC9-282523C86200}" type="presParOf" srcId="{32A9CD50-615C-408A-8325-3A7FAEE531C1}" destId="{E082BABA-FAB9-408C-BBDD-9A16C5EFE38B}" srcOrd="8" destOrd="0" presId="urn:microsoft.com/office/officeart/2005/8/layout/cycle6"/>
    <dgm:cxn modelId="{FF953BE5-DC65-4DF7-ABE6-4E3C7E7DC9AD}" type="presParOf" srcId="{32A9CD50-615C-408A-8325-3A7FAEE531C1}" destId="{DC043FED-BA43-49B0-9A72-7562224E124C}" srcOrd="9" destOrd="0" presId="urn:microsoft.com/office/officeart/2005/8/layout/cycle6"/>
    <dgm:cxn modelId="{8F91CB1A-8A79-472E-B72D-1D2A8E87908B}" type="presParOf" srcId="{32A9CD50-615C-408A-8325-3A7FAEE531C1}" destId="{E7274494-E85C-4375-AB4C-A5F04EC93326}" srcOrd="10" destOrd="0" presId="urn:microsoft.com/office/officeart/2005/8/layout/cycle6"/>
    <dgm:cxn modelId="{1F64BFEC-C853-4E40-B150-4401361B2599}" type="presParOf" srcId="{32A9CD50-615C-408A-8325-3A7FAEE531C1}" destId="{1FA27849-F622-48F8-94BA-F6C76D8E280F}" srcOrd="11" destOrd="0" presId="urn:microsoft.com/office/officeart/2005/8/layout/cycle6"/>
    <dgm:cxn modelId="{9E8F57B1-AD38-4F6D-B40A-E1A691308FC4}" type="presParOf" srcId="{32A9CD50-615C-408A-8325-3A7FAEE531C1}" destId="{37753A2D-4D1D-49C2-A667-006217D924EE}" srcOrd="12" destOrd="0" presId="urn:microsoft.com/office/officeart/2005/8/layout/cycle6"/>
    <dgm:cxn modelId="{C4681BEE-F8C9-47FA-8F11-8E6D22891730}" type="presParOf" srcId="{32A9CD50-615C-408A-8325-3A7FAEE531C1}" destId="{11C7459F-CA02-40D6-AC65-A7F1697A602A}" srcOrd="13" destOrd="0" presId="urn:microsoft.com/office/officeart/2005/8/layout/cycle6"/>
    <dgm:cxn modelId="{2A839331-CD47-4E81-B4F6-691887C1BCFB}" type="presParOf" srcId="{32A9CD50-615C-408A-8325-3A7FAEE531C1}" destId="{1EEAC8EE-06D5-463B-8431-07B9DBD84094}" srcOrd="14" destOrd="0" presId="urn:microsoft.com/office/officeart/2005/8/layout/cycle6"/>
    <dgm:cxn modelId="{15FDD064-7696-4046-81E3-0902A8B42383}" type="presParOf" srcId="{32A9CD50-615C-408A-8325-3A7FAEE531C1}" destId="{753E547A-9558-44BD-AC39-F8B8ED77F7B4}" srcOrd="15" destOrd="0" presId="urn:microsoft.com/office/officeart/2005/8/layout/cycle6"/>
    <dgm:cxn modelId="{1930F0C1-7548-4CE0-8F7C-500EEF864935}" type="presParOf" srcId="{32A9CD50-615C-408A-8325-3A7FAEE531C1}" destId="{CE16D35F-BC18-485D-819C-AA822B91FC56}" srcOrd="16" destOrd="0" presId="urn:microsoft.com/office/officeart/2005/8/layout/cycle6"/>
    <dgm:cxn modelId="{40C3BA4E-50E9-490F-8D16-62E138F7A1E6}" type="presParOf" srcId="{32A9CD50-615C-408A-8325-3A7FAEE531C1}" destId="{0F2FE79D-6712-4B37-899B-2B51D8B7393C}" srcOrd="17" destOrd="0" presId="urn:microsoft.com/office/officeart/2005/8/layout/cycle6"/>
    <dgm:cxn modelId="{5D259D31-3B7B-4661-9504-448CD0C9134F}" type="presParOf" srcId="{32A9CD50-615C-408A-8325-3A7FAEE531C1}" destId="{AE56A115-E469-47E3-ABA8-8D0CE585DB2D}" srcOrd="18" destOrd="0" presId="urn:microsoft.com/office/officeart/2005/8/layout/cycle6"/>
    <dgm:cxn modelId="{45DBBCF7-5A37-4582-8E76-7DC1D4BAAD35}" type="presParOf" srcId="{32A9CD50-615C-408A-8325-3A7FAEE531C1}" destId="{43AEA4B7-845C-4928-8C8A-AF7E18590851}" srcOrd="19" destOrd="0" presId="urn:microsoft.com/office/officeart/2005/8/layout/cycle6"/>
    <dgm:cxn modelId="{C74FE66F-99CE-4656-93D5-F385344CBFB5}" type="presParOf" srcId="{32A9CD50-615C-408A-8325-3A7FAEE531C1}" destId="{6C486BE5-DE9E-4689-A89B-C77FC58B82D2}" srcOrd="20" destOrd="0" presId="urn:microsoft.com/office/officeart/2005/8/layout/cycle6"/>
    <dgm:cxn modelId="{90AB99A2-A0CF-4C50-93E4-F04B63CBF450}" type="presParOf" srcId="{32A9CD50-615C-408A-8325-3A7FAEE531C1}" destId="{6D4847E2-8A8F-4473-A586-A16AE40149D7}" srcOrd="21" destOrd="0" presId="urn:microsoft.com/office/officeart/2005/8/layout/cycle6"/>
    <dgm:cxn modelId="{36BADD03-BF98-4566-BBFC-78C26D929661}" type="presParOf" srcId="{32A9CD50-615C-408A-8325-3A7FAEE531C1}" destId="{0F68CD68-0AC0-4E1B-8F64-2A4EEE590E37}" srcOrd="22" destOrd="0" presId="urn:microsoft.com/office/officeart/2005/8/layout/cycle6"/>
    <dgm:cxn modelId="{A804C7C5-A27E-409C-B449-EE2C269E9599}" type="presParOf" srcId="{32A9CD50-615C-408A-8325-3A7FAEE531C1}" destId="{740B70A6-283A-4424-BA6C-56FDADA0122C}" srcOrd="23" destOrd="0" presId="urn:microsoft.com/office/officeart/2005/8/layout/cycle6"/>
    <dgm:cxn modelId="{C73E7DE7-1F1E-46DD-B30C-68BB149B3698}" type="presParOf" srcId="{32A9CD50-615C-408A-8325-3A7FAEE531C1}" destId="{16CEF392-BE1C-4F86-91D3-527715CC9338}" srcOrd="24" destOrd="0" presId="urn:microsoft.com/office/officeart/2005/8/layout/cycle6"/>
    <dgm:cxn modelId="{BC4A243E-6348-408E-AFD6-F0AE075F78D9}" type="presParOf" srcId="{32A9CD50-615C-408A-8325-3A7FAEE531C1}" destId="{7F49FC6C-B566-4758-BFF1-61408E48B8F9}" srcOrd="25" destOrd="0" presId="urn:microsoft.com/office/officeart/2005/8/layout/cycle6"/>
    <dgm:cxn modelId="{FF7AB28B-08A5-4095-BA27-7A02C129B9D5}" type="presParOf" srcId="{32A9CD50-615C-408A-8325-3A7FAEE531C1}" destId="{AFEC21A9-4929-4424-A6BA-A46C7DB64870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D7B646E-70BF-456A-999C-5B89B60F3E3F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2088210-911D-43FF-85C5-7D1E5FA4ACE2}">
      <dgm:prSet phldrT="[Текст]" custT="1"/>
      <dgm:spPr/>
      <dgm:t>
        <a:bodyPr/>
        <a:lstStyle/>
        <a:p>
          <a:r>
            <a:rPr lang="ru-RU" sz="1800" dirty="0"/>
            <a:t>Соответствие правилам организации</a:t>
          </a:r>
        </a:p>
      </dgm:t>
    </dgm:pt>
    <dgm:pt modelId="{A2A055CA-E65E-4DE9-A68C-BADDB4A1C9A3}" type="parTrans" cxnId="{2F586770-42EC-4EBD-9128-07D446EDC088}">
      <dgm:prSet/>
      <dgm:spPr/>
      <dgm:t>
        <a:bodyPr/>
        <a:lstStyle/>
        <a:p>
          <a:endParaRPr lang="ru-RU"/>
        </a:p>
      </dgm:t>
    </dgm:pt>
    <dgm:pt modelId="{461B5306-7198-4C8B-910C-C68F22A08345}" type="sibTrans" cxnId="{2F586770-42EC-4EBD-9128-07D446EDC088}">
      <dgm:prSet/>
      <dgm:spPr/>
      <dgm:t>
        <a:bodyPr/>
        <a:lstStyle/>
        <a:p>
          <a:endParaRPr lang="ru-RU"/>
        </a:p>
      </dgm:t>
    </dgm:pt>
    <dgm:pt modelId="{644AF938-03C2-4A52-AAFD-A803BE3FB579}">
      <dgm:prSet phldrT="[Текст]" custT="1"/>
      <dgm:spPr/>
      <dgm:t>
        <a:bodyPr/>
        <a:lstStyle/>
        <a:p>
          <a:r>
            <a:rPr lang="ru-RU" sz="1800" dirty="0"/>
            <a:t>Устранение разрушающих воздействие субъектов доступа к ОС</a:t>
          </a:r>
        </a:p>
      </dgm:t>
    </dgm:pt>
    <dgm:pt modelId="{9453E826-02C7-49EC-A8A0-58A0AAF5DF7E}" type="parTrans" cxnId="{F22692EB-6DC4-429D-BF57-869BCBBE6A8C}">
      <dgm:prSet/>
      <dgm:spPr/>
      <dgm:t>
        <a:bodyPr/>
        <a:lstStyle/>
        <a:p>
          <a:endParaRPr lang="ru-RU"/>
        </a:p>
      </dgm:t>
    </dgm:pt>
    <dgm:pt modelId="{39E54363-06C3-4FCA-8E6E-4A8287899D95}" type="sibTrans" cxnId="{F22692EB-6DC4-429D-BF57-869BCBBE6A8C}">
      <dgm:prSet/>
      <dgm:spPr/>
      <dgm:t>
        <a:bodyPr/>
        <a:lstStyle/>
        <a:p>
          <a:endParaRPr lang="ru-RU"/>
        </a:p>
      </dgm:t>
    </dgm:pt>
    <dgm:pt modelId="{F37F1462-02B3-4E4D-8239-33F6C2845686}">
      <dgm:prSet phldrT="[Текст]" custT="1"/>
      <dgm:spPr/>
      <dgm:t>
        <a:bodyPr/>
        <a:lstStyle/>
        <a:p>
          <a:r>
            <a:rPr lang="ru-RU" sz="1800" dirty="0"/>
            <a:t>Каждый объект доступа имеет владельца</a:t>
          </a:r>
        </a:p>
      </dgm:t>
    </dgm:pt>
    <dgm:pt modelId="{56514F25-C993-4E84-96AE-EF895DDF72AD}" type="parTrans" cxnId="{5422F192-8A60-41F5-903A-F5FFDFD3CAE6}">
      <dgm:prSet/>
      <dgm:spPr/>
      <dgm:t>
        <a:bodyPr/>
        <a:lstStyle/>
        <a:p>
          <a:endParaRPr lang="ru-RU"/>
        </a:p>
      </dgm:t>
    </dgm:pt>
    <dgm:pt modelId="{8EC54013-695A-40D9-9C36-D20A79B9764B}" type="sibTrans" cxnId="{5422F192-8A60-41F5-903A-F5FFDFD3CAE6}">
      <dgm:prSet/>
      <dgm:spPr/>
      <dgm:t>
        <a:bodyPr/>
        <a:lstStyle/>
        <a:p>
          <a:endParaRPr lang="ru-RU"/>
        </a:p>
      </dgm:t>
    </dgm:pt>
    <dgm:pt modelId="{2A831052-30BD-4008-8EFA-4E8C696475D3}">
      <dgm:prSet phldrT="[Текст]" custT="1"/>
      <dgm:spPr/>
      <dgm:t>
        <a:bodyPr/>
        <a:lstStyle/>
        <a:p>
          <a:r>
            <a:rPr lang="ru-RU" sz="1800" dirty="0"/>
            <a:t>Отсутствие недоступных объектов</a:t>
          </a:r>
        </a:p>
      </dgm:t>
    </dgm:pt>
    <dgm:pt modelId="{2E81B01B-F957-446A-8E21-5F926EC55CBC}" type="parTrans" cxnId="{95DCBB7F-9444-42A3-96EA-9C9FD10810B0}">
      <dgm:prSet/>
      <dgm:spPr/>
      <dgm:t>
        <a:bodyPr/>
        <a:lstStyle/>
        <a:p>
          <a:endParaRPr lang="ru-RU"/>
        </a:p>
      </dgm:t>
    </dgm:pt>
    <dgm:pt modelId="{43D508D9-A0E3-4E60-9752-D6B7C7E5C95D}" type="sibTrans" cxnId="{95DCBB7F-9444-42A3-96EA-9C9FD10810B0}">
      <dgm:prSet/>
      <dgm:spPr/>
      <dgm:t>
        <a:bodyPr/>
        <a:lstStyle/>
        <a:p>
          <a:endParaRPr lang="ru-RU"/>
        </a:p>
      </dgm:t>
    </dgm:pt>
    <dgm:pt modelId="{817413D5-2ECC-4216-98E0-C74313F8A3A7}">
      <dgm:prSet phldrT="[Текст]" custT="1"/>
      <dgm:spPr/>
      <dgm:t>
        <a:bodyPr/>
        <a:lstStyle/>
        <a:p>
          <a:r>
            <a:rPr lang="ru-RU" sz="1800" dirty="0"/>
            <a:t>Отсутствие утечки конфиденциальной информации</a:t>
          </a:r>
        </a:p>
      </dgm:t>
    </dgm:pt>
    <dgm:pt modelId="{8AEE0C8A-2955-4F59-B765-081720DBF5CD}" type="parTrans" cxnId="{722EDA1D-A796-42A3-8718-94B8AE229B71}">
      <dgm:prSet/>
      <dgm:spPr/>
      <dgm:t>
        <a:bodyPr/>
        <a:lstStyle/>
        <a:p>
          <a:endParaRPr lang="ru-RU"/>
        </a:p>
      </dgm:t>
    </dgm:pt>
    <dgm:pt modelId="{8E33B1CC-770F-4F4D-A473-57500D676F33}" type="sibTrans" cxnId="{722EDA1D-A796-42A3-8718-94B8AE229B71}">
      <dgm:prSet/>
      <dgm:spPr/>
      <dgm:t>
        <a:bodyPr/>
        <a:lstStyle/>
        <a:p>
          <a:endParaRPr lang="ru-RU"/>
        </a:p>
      </dgm:t>
    </dgm:pt>
    <dgm:pt modelId="{6F413F79-486D-4F88-85FD-2ACD68F36401}" type="pres">
      <dgm:prSet presAssocID="{3D7B646E-70BF-456A-999C-5B89B60F3E3F}" presName="linear" presStyleCnt="0">
        <dgm:presLayoutVars>
          <dgm:dir/>
          <dgm:animLvl val="lvl"/>
          <dgm:resizeHandles val="exact"/>
        </dgm:presLayoutVars>
      </dgm:prSet>
      <dgm:spPr/>
    </dgm:pt>
    <dgm:pt modelId="{A9511289-F75A-4925-A65B-6AD250DF5983}" type="pres">
      <dgm:prSet presAssocID="{82088210-911D-43FF-85C5-7D1E5FA4ACE2}" presName="parentLin" presStyleCnt="0"/>
      <dgm:spPr/>
    </dgm:pt>
    <dgm:pt modelId="{D5C9879A-7F57-4931-BA84-667655D923C6}" type="pres">
      <dgm:prSet presAssocID="{82088210-911D-43FF-85C5-7D1E5FA4ACE2}" presName="parentLeftMargin" presStyleLbl="node1" presStyleIdx="0" presStyleCnt="5"/>
      <dgm:spPr/>
    </dgm:pt>
    <dgm:pt modelId="{312BDFF3-D076-48D6-94F1-089D09762418}" type="pres">
      <dgm:prSet presAssocID="{82088210-911D-43FF-85C5-7D1E5FA4ACE2}" presName="parentText" presStyleLbl="node1" presStyleIdx="0" presStyleCnt="5" custScaleX="111628">
        <dgm:presLayoutVars>
          <dgm:chMax val="0"/>
          <dgm:bulletEnabled val="1"/>
        </dgm:presLayoutVars>
      </dgm:prSet>
      <dgm:spPr/>
    </dgm:pt>
    <dgm:pt modelId="{AFB3D717-37F7-41E3-9763-8A4987AFEFD4}" type="pres">
      <dgm:prSet presAssocID="{82088210-911D-43FF-85C5-7D1E5FA4ACE2}" presName="negativeSpace" presStyleCnt="0"/>
      <dgm:spPr/>
    </dgm:pt>
    <dgm:pt modelId="{ECD852BE-CDF1-48A7-BFA7-7816D79996F0}" type="pres">
      <dgm:prSet presAssocID="{82088210-911D-43FF-85C5-7D1E5FA4ACE2}" presName="childText" presStyleLbl="conFgAcc1" presStyleIdx="0" presStyleCnt="5">
        <dgm:presLayoutVars>
          <dgm:bulletEnabled val="1"/>
        </dgm:presLayoutVars>
      </dgm:prSet>
      <dgm:spPr/>
    </dgm:pt>
    <dgm:pt modelId="{E88C489B-E21F-4196-861F-9B7FC122E5B3}" type="pres">
      <dgm:prSet presAssocID="{461B5306-7198-4C8B-910C-C68F22A08345}" presName="spaceBetweenRectangles" presStyleCnt="0"/>
      <dgm:spPr/>
    </dgm:pt>
    <dgm:pt modelId="{8031BA68-B340-40AB-879D-10815CB97EB0}" type="pres">
      <dgm:prSet presAssocID="{644AF938-03C2-4A52-AAFD-A803BE3FB579}" presName="parentLin" presStyleCnt="0"/>
      <dgm:spPr/>
    </dgm:pt>
    <dgm:pt modelId="{E40443D6-E792-4EEE-A956-6D04B738F282}" type="pres">
      <dgm:prSet presAssocID="{644AF938-03C2-4A52-AAFD-A803BE3FB579}" presName="parentLeftMargin" presStyleLbl="node1" presStyleIdx="0" presStyleCnt="5"/>
      <dgm:spPr/>
    </dgm:pt>
    <dgm:pt modelId="{02717A33-256D-4E3C-9359-F1447A3140F2}" type="pres">
      <dgm:prSet presAssocID="{644AF938-03C2-4A52-AAFD-A803BE3FB579}" presName="parentText" presStyleLbl="node1" presStyleIdx="1" presStyleCnt="5" custScaleX="111628">
        <dgm:presLayoutVars>
          <dgm:chMax val="0"/>
          <dgm:bulletEnabled val="1"/>
        </dgm:presLayoutVars>
      </dgm:prSet>
      <dgm:spPr/>
    </dgm:pt>
    <dgm:pt modelId="{A1FF326E-515E-4630-8454-E8F2DA82703C}" type="pres">
      <dgm:prSet presAssocID="{644AF938-03C2-4A52-AAFD-A803BE3FB579}" presName="negativeSpace" presStyleCnt="0"/>
      <dgm:spPr/>
    </dgm:pt>
    <dgm:pt modelId="{60B41E10-59B6-49B5-9F8A-0CA07A4C92F7}" type="pres">
      <dgm:prSet presAssocID="{644AF938-03C2-4A52-AAFD-A803BE3FB579}" presName="childText" presStyleLbl="conFgAcc1" presStyleIdx="1" presStyleCnt="5">
        <dgm:presLayoutVars>
          <dgm:bulletEnabled val="1"/>
        </dgm:presLayoutVars>
      </dgm:prSet>
      <dgm:spPr/>
    </dgm:pt>
    <dgm:pt modelId="{8A90967A-E1EB-4D21-AF8D-B71229B49F48}" type="pres">
      <dgm:prSet presAssocID="{39E54363-06C3-4FCA-8E6E-4A8287899D95}" presName="spaceBetweenRectangles" presStyleCnt="0"/>
      <dgm:spPr/>
    </dgm:pt>
    <dgm:pt modelId="{834AD01D-C0F7-4C90-9831-4C2F26DEFA6A}" type="pres">
      <dgm:prSet presAssocID="{F37F1462-02B3-4E4D-8239-33F6C2845686}" presName="parentLin" presStyleCnt="0"/>
      <dgm:spPr/>
    </dgm:pt>
    <dgm:pt modelId="{7CFDF590-4AE7-4F0B-A21E-997591253534}" type="pres">
      <dgm:prSet presAssocID="{F37F1462-02B3-4E4D-8239-33F6C2845686}" presName="parentLeftMargin" presStyleLbl="node1" presStyleIdx="1" presStyleCnt="5"/>
      <dgm:spPr/>
    </dgm:pt>
    <dgm:pt modelId="{5C5BE4EC-B2BD-4B57-BA3B-A102121DBECA}" type="pres">
      <dgm:prSet presAssocID="{F37F1462-02B3-4E4D-8239-33F6C2845686}" presName="parentText" presStyleLbl="node1" presStyleIdx="2" presStyleCnt="5" custScaleX="111628">
        <dgm:presLayoutVars>
          <dgm:chMax val="0"/>
          <dgm:bulletEnabled val="1"/>
        </dgm:presLayoutVars>
      </dgm:prSet>
      <dgm:spPr/>
    </dgm:pt>
    <dgm:pt modelId="{DE5A783E-0CD0-47D2-B2C5-A6CFE2637E28}" type="pres">
      <dgm:prSet presAssocID="{F37F1462-02B3-4E4D-8239-33F6C2845686}" presName="negativeSpace" presStyleCnt="0"/>
      <dgm:spPr/>
    </dgm:pt>
    <dgm:pt modelId="{84984458-0006-48B4-9CAF-DA5074C563CB}" type="pres">
      <dgm:prSet presAssocID="{F37F1462-02B3-4E4D-8239-33F6C2845686}" presName="childText" presStyleLbl="conFgAcc1" presStyleIdx="2" presStyleCnt="5">
        <dgm:presLayoutVars>
          <dgm:bulletEnabled val="1"/>
        </dgm:presLayoutVars>
      </dgm:prSet>
      <dgm:spPr/>
    </dgm:pt>
    <dgm:pt modelId="{7D6A1440-43AD-4B80-AE0A-C9B14EA98413}" type="pres">
      <dgm:prSet presAssocID="{8EC54013-695A-40D9-9C36-D20A79B9764B}" presName="spaceBetweenRectangles" presStyleCnt="0"/>
      <dgm:spPr/>
    </dgm:pt>
    <dgm:pt modelId="{A810CCA3-4EAD-47A2-9E27-E8A33D784D77}" type="pres">
      <dgm:prSet presAssocID="{2A831052-30BD-4008-8EFA-4E8C696475D3}" presName="parentLin" presStyleCnt="0"/>
      <dgm:spPr/>
    </dgm:pt>
    <dgm:pt modelId="{1CAB0736-0307-467A-8EFD-CF0216D902DB}" type="pres">
      <dgm:prSet presAssocID="{2A831052-30BD-4008-8EFA-4E8C696475D3}" presName="parentLeftMargin" presStyleLbl="node1" presStyleIdx="2" presStyleCnt="5"/>
      <dgm:spPr/>
    </dgm:pt>
    <dgm:pt modelId="{19049CEF-1B01-42EB-B814-A397C9E25073}" type="pres">
      <dgm:prSet presAssocID="{2A831052-30BD-4008-8EFA-4E8C696475D3}" presName="parentText" presStyleLbl="node1" presStyleIdx="3" presStyleCnt="5" custScaleX="111628">
        <dgm:presLayoutVars>
          <dgm:chMax val="0"/>
          <dgm:bulletEnabled val="1"/>
        </dgm:presLayoutVars>
      </dgm:prSet>
      <dgm:spPr/>
    </dgm:pt>
    <dgm:pt modelId="{F2233101-32BA-4DD8-B764-D229D7F870AF}" type="pres">
      <dgm:prSet presAssocID="{2A831052-30BD-4008-8EFA-4E8C696475D3}" presName="negativeSpace" presStyleCnt="0"/>
      <dgm:spPr/>
    </dgm:pt>
    <dgm:pt modelId="{C0ABF4CB-7144-4B6E-ADE4-35BB2D8E207E}" type="pres">
      <dgm:prSet presAssocID="{2A831052-30BD-4008-8EFA-4E8C696475D3}" presName="childText" presStyleLbl="conFgAcc1" presStyleIdx="3" presStyleCnt="5">
        <dgm:presLayoutVars>
          <dgm:bulletEnabled val="1"/>
        </dgm:presLayoutVars>
      </dgm:prSet>
      <dgm:spPr/>
    </dgm:pt>
    <dgm:pt modelId="{58FD5D20-9346-4628-B2A2-C35EF45D53A8}" type="pres">
      <dgm:prSet presAssocID="{43D508D9-A0E3-4E60-9752-D6B7C7E5C95D}" presName="spaceBetweenRectangles" presStyleCnt="0"/>
      <dgm:spPr/>
    </dgm:pt>
    <dgm:pt modelId="{93C19815-25B4-48AD-9D73-9C7E2853C39A}" type="pres">
      <dgm:prSet presAssocID="{817413D5-2ECC-4216-98E0-C74313F8A3A7}" presName="parentLin" presStyleCnt="0"/>
      <dgm:spPr/>
    </dgm:pt>
    <dgm:pt modelId="{95A6EC11-3DC4-4F57-BAB7-2E0C2DC94B2B}" type="pres">
      <dgm:prSet presAssocID="{817413D5-2ECC-4216-98E0-C74313F8A3A7}" presName="parentLeftMargin" presStyleLbl="node1" presStyleIdx="3" presStyleCnt="5"/>
      <dgm:spPr/>
    </dgm:pt>
    <dgm:pt modelId="{2496E191-90DD-478C-B9C6-19C710F60732}" type="pres">
      <dgm:prSet presAssocID="{817413D5-2ECC-4216-98E0-C74313F8A3A7}" presName="parentText" presStyleLbl="node1" presStyleIdx="4" presStyleCnt="5" custScaleX="111628">
        <dgm:presLayoutVars>
          <dgm:chMax val="0"/>
          <dgm:bulletEnabled val="1"/>
        </dgm:presLayoutVars>
      </dgm:prSet>
      <dgm:spPr/>
    </dgm:pt>
    <dgm:pt modelId="{C728F7AB-8F5D-43ED-ADF8-4DCEC787E69D}" type="pres">
      <dgm:prSet presAssocID="{817413D5-2ECC-4216-98E0-C74313F8A3A7}" presName="negativeSpace" presStyleCnt="0"/>
      <dgm:spPr/>
    </dgm:pt>
    <dgm:pt modelId="{BB0F1FF2-DBC5-401C-8976-4620E1B8DD1A}" type="pres">
      <dgm:prSet presAssocID="{817413D5-2ECC-4216-98E0-C74313F8A3A7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22EDA1D-A796-42A3-8718-94B8AE229B71}" srcId="{3D7B646E-70BF-456A-999C-5B89B60F3E3F}" destId="{817413D5-2ECC-4216-98E0-C74313F8A3A7}" srcOrd="4" destOrd="0" parTransId="{8AEE0C8A-2955-4F59-B765-081720DBF5CD}" sibTransId="{8E33B1CC-770F-4F4D-A473-57500D676F33}"/>
    <dgm:cxn modelId="{ECE1493F-AD55-4452-AE17-1AB1F390E756}" type="presOf" srcId="{3D7B646E-70BF-456A-999C-5B89B60F3E3F}" destId="{6F413F79-486D-4F88-85FD-2ACD68F36401}" srcOrd="0" destOrd="0" presId="urn:microsoft.com/office/officeart/2005/8/layout/list1"/>
    <dgm:cxn modelId="{4398E542-4D62-4DE4-8AC6-FA4D6CD11332}" type="presOf" srcId="{F37F1462-02B3-4E4D-8239-33F6C2845686}" destId="{7CFDF590-4AE7-4F0B-A21E-997591253534}" srcOrd="0" destOrd="0" presId="urn:microsoft.com/office/officeart/2005/8/layout/list1"/>
    <dgm:cxn modelId="{A81DA466-DFB4-4629-BD8A-330F1185323F}" type="presOf" srcId="{644AF938-03C2-4A52-AAFD-A803BE3FB579}" destId="{02717A33-256D-4E3C-9359-F1447A3140F2}" srcOrd="1" destOrd="0" presId="urn:microsoft.com/office/officeart/2005/8/layout/list1"/>
    <dgm:cxn modelId="{2F586770-42EC-4EBD-9128-07D446EDC088}" srcId="{3D7B646E-70BF-456A-999C-5B89B60F3E3F}" destId="{82088210-911D-43FF-85C5-7D1E5FA4ACE2}" srcOrd="0" destOrd="0" parTransId="{A2A055CA-E65E-4DE9-A68C-BADDB4A1C9A3}" sibTransId="{461B5306-7198-4C8B-910C-C68F22A08345}"/>
    <dgm:cxn modelId="{84841671-25AD-44BF-841F-3232BC9BFBC1}" type="presOf" srcId="{82088210-911D-43FF-85C5-7D1E5FA4ACE2}" destId="{D5C9879A-7F57-4931-BA84-667655D923C6}" srcOrd="0" destOrd="0" presId="urn:microsoft.com/office/officeart/2005/8/layout/list1"/>
    <dgm:cxn modelId="{042F2B71-B111-48C7-8A10-E5D7FAFC2A8F}" type="presOf" srcId="{817413D5-2ECC-4216-98E0-C74313F8A3A7}" destId="{95A6EC11-3DC4-4F57-BAB7-2E0C2DC94B2B}" srcOrd="0" destOrd="0" presId="urn:microsoft.com/office/officeart/2005/8/layout/list1"/>
    <dgm:cxn modelId="{39DAB778-F572-4071-831C-950A1B665DDB}" type="presOf" srcId="{82088210-911D-43FF-85C5-7D1E5FA4ACE2}" destId="{312BDFF3-D076-48D6-94F1-089D09762418}" srcOrd="1" destOrd="0" presId="urn:microsoft.com/office/officeart/2005/8/layout/list1"/>
    <dgm:cxn modelId="{95DCBB7F-9444-42A3-96EA-9C9FD10810B0}" srcId="{3D7B646E-70BF-456A-999C-5B89B60F3E3F}" destId="{2A831052-30BD-4008-8EFA-4E8C696475D3}" srcOrd="3" destOrd="0" parTransId="{2E81B01B-F957-446A-8E21-5F926EC55CBC}" sibTransId="{43D508D9-A0E3-4E60-9752-D6B7C7E5C95D}"/>
    <dgm:cxn modelId="{5422F192-8A60-41F5-903A-F5FFDFD3CAE6}" srcId="{3D7B646E-70BF-456A-999C-5B89B60F3E3F}" destId="{F37F1462-02B3-4E4D-8239-33F6C2845686}" srcOrd="2" destOrd="0" parTransId="{56514F25-C993-4E84-96AE-EF895DDF72AD}" sibTransId="{8EC54013-695A-40D9-9C36-D20A79B9764B}"/>
    <dgm:cxn modelId="{CA827AB2-6B08-42B2-9AF5-171C4C4443D0}" type="presOf" srcId="{2A831052-30BD-4008-8EFA-4E8C696475D3}" destId="{1CAB0736-0307-467A-8EFD-CF0216D902DB}" srcOrd="0" destOrd="0" presId="urn:microsoft.com/office/officeart/2005/8/layout/list1"/>
    <dgm:cxn modelId="{B93427C4-E003-4A0A-B896-FB5EC90F16C8}" type="presOf" srcId="{2A831052-30BD-4008-8EFA-4E8C696475D3}" destId="{19049CEF-1B01-42EB-B814-A397C9E25073}" srcOrd="1" destOrd="0" presId="urn:microsoft.com/office/officeart/2005/8/layout/list1"/>
    <dgm:cxn modelId="{008D48E2-EA76-491A-8FCE-66738318C3DF}" type="presOf" srcId="{F37F1462-02B3-4E4D-8239-33F6C2845686}" destId="{5C5BE4EC-B2BD-4B57-BA3B-A102121DBECA}" srcOrd="1" destOrd="0" presId="urn:microsoft.com/office/officeart/2005/8/layout/list1"/>
    <dgm:cxn modelId="{0EBDE2E7-C813-44DF-9EFC-4B8DBD10CAF8}" type="presOf" srcId="{644AF938-03C2-4A52-AAFD-A803BE3FB579}" destId="{E40443D6-E792-4EEE-A956-6D04B738F282}" srcOrd="0" destOrd="0" presId="urn:microsoft.com/office/officeart/2005/8/layout/list1"/>
    <dgm:cxn modelId="{F22692EB-6DC4-429D-BF57-869BCBBE6A8C}" srcId="{3D7B646E-70BF-456A-999C-5B89B60F3E3F}" destId="{644AF938-03C2-4A52-AAFD-A803BE3FB579}" srcOrd="1" destOrd="0" parTransId="{9453E826-02C7-49EC-A8A0-58A0AAF5DF7E}" sibTransId="{39E54363-06C3-4FCA-8E6E-4A8287899D95}"/>
    <dgm:cxn modelId="{2D0C69F6-28F3-4766-A606-6C2B032985AE}" type="presOf" srcId="{817413D5-2ECC-4216-98E0-C74313F8A3A7}" destId="{2496E191-90DD-478C-B9C6-19C710F60732}" srcOrd="1" destOrd="0" presId="urn:microsoft.com/office/officeart/2005/8/layout/list1"/>
    <dgm:cxn modelId="{85E16C69-6222-4128-95A3-E1AB2F51E9B8}" type="presParOf" srcId="{6F413F79-486D-4F88-85FD-2ACD68F36401}" destId="{A9511289-F75A-4925-A65B-6AD250DF5983}" srcOrd="0" destOrd="0" presId="urn:microsoft.com/office/officeart/2005/8/layout/list1"/>
    <dgm:cxn modelId="{07A1D41E-F7B8-401E-BA42-C7621CADC407}" type="presParOf" srcId="{A9511289-F75A-4925-A65B-6AD250DF5983}" destId="{D5C9879A-7F57-4931-BA84-667655D923C6}" srcOrd="0" destOrd="0" presId="urn:microsoft.com/office/officeart/2005/8/layout/list1"/>
    <dgm:cxn modelId="{B95B1C0D-9FCE-44DE-8F0E-529413850D87}" type="presParOf" srcId="{A9511289-F75A-4925-A65B-6AD250DF5983}" destId="{312BDFF3-D076-48D6-94F1-089D09762418}" srcOrd="1" destOrd="0" presId="urn:microsoft.com/office/officeart/2005/8/layout/list1"/>
    <dgm:cxn modelId="{38D84C59-C221-4750-9F7A-A0659E06A3D1}" type="presParOf" srcId="{6F413F79-486D-4F88-85FD-2ACD68F36401}" destId="{AFB3D717-37F7-41E3-9763-8A4987AFEFD4}" srcOrd="1" destOrd="0" presId="urn:microsoft.com/office/officeart/2005/8/layout/list1"/>
    <dgm:cxn modelId="{427DAA8A-29BF-4BEE-B8C2-6CA837328A90}" type="presParOf" srcId="{6F413F79-486D-4F88-85FD-2ACD68F36401}" destId="{ECD852BE-CDF1-48A7-BFA7-7816D79996F0}" srcOrd="2" destOrd="0" presId="urn:microsoft.com/office/officeart/2005/8/layout/list1"/>
    <dgm:cxn modelId="{30275D51-E159-4610-81FE-C2F883E0953B}" type="presParOf" srcId="{6F413F79-486D-4F88-85FD-2ACD68F36401}" destId="{E88C489B-E21F-4196-861F-9B7FC122E5B3}" srcOrd="3" destOrd="0" presId="urn:microsoft.com/office/officeart/2005/8/layout/list1"/>
    <dgm:cxn modelId="{3BFC174A-2284-4733-832D-EF14CB2459B0}" type="presParOf" srcId="{6F413F79-486D-4F88-85FD-2ACD68F36401}" destId="{8031BA68-B340-40AB-879D-10815CB97EB0}" srcOrd="4" destOrd="0" presId="urn:microsoft.com/office/officeart/2005/8/layout/list1"/>
    <dgm:cxn modelId="{4B67A1D4-511A-4A08-B5CC-A02C855A0A4E}" type="presParOf" srcId="{8031BA68-B340-40AB-879D-10815CB97EB0}" destId="{E40443D6-E792-4EEE-A956-6D04B738F282}" srcOrd="0" destOrd="0" presId="urn:microsoft.com/office/officeart/2005/8/layout/list1"/>
    <dgm:cxn modelId="{810AAC11-53CD-4C54-8BAA-CDB9054BDF5A}" type="presParOf" srcId="{8031BA68-B340-40AB-879D-10815CB97EB0}" destId="{02717A33-256D-4E3C-9359-F1447A3140F2}" srcOrd="1" destOrd="0" presId="urn:microsoft.com/office/officeart/2005/8/layout/list1"/>
    <dgm:cxn modelId="{B5757FCA-92D3-40E1-9560-77B81E6C0A31}" type="presParOf" srcId="{6F413F79-486D-4F88-85FD-2ACD68F36401}" destId="{A1FF326E-515E-4630-8454-E8F2DA82703C}" srcOrd="5" destOrd="0" presId="urn:microsoft.com/office/officeart/2005/8/layout/list1"/>
    <dgm:cxn modelId="{E9FB8979-012C-49AC-9FA0-87554BE98BF9}" type="presParOf" srcId="{6F413F79-486D-4F88-85FD-2ACD68F36401}" destId="{60B41E10-59B6-49B5-9F8A-0CA07A4C92F7}" srcOrd="6" destOrd="0" presId="urn:microsoft.com/office/officeart/2005/8/layout/list1"/>
    <dgm:cxn modelId="{D1B4BAE4-6BEF-4D01-9B63-C6340D611F2F}" type="presParOf" srcId="{6F413F79-486D-4F88-85FD-2ACD68F36401}" destId="{8A90967A-E1EB-4D21-AF8D-B71229B49F48}" srcOrd="7" destOrd="0" presId="urn:microsoft.com/office/officeart/2005/8/layout/list1"/>
    <dgm:cxn modelId="{6EFF4D5B-2488-4614-8D2E-2BAB4ED9E2AE}" type="presParOf" srcId="{6F413F79-486D-4F88-85FD-2ACD68F36401}" destId="{834AD01D-C0F7-4C90-9831-4C2F26DEFA6A}" srcOrd="8" destOrd="0" presId="urn:microsoft.com/office/officeart/2005/8/layout/list1"/>
    <dgm:cxn modelId="{FED4D748-DA54-4FB3-858D-A5B94B7A5A26}" type="presParOf" srcId="{834AD01D-C0F7-4C90-9831-4C2F26DEFA6A}" destId="{7CFDF590-4AE7-4F0B-A21E-997591253534}" srcOrd="0" destOrd="0" presId="urn:microsoft.com/office/officeart/2005/8/layout/list1"/>
    <dgm:cxn modelId="{C7EE7A70-284B-4211-B2CE-BB3BD89F2212}" type="presParOf" srcId="{834AD01D-C0F7-4C90-9831-4C2F26DEFA6A}" destId="{5C5BE4EC-B2BD-4B57-BA3B-A102121DBECA}" srcOrd="1" destOrd="0" presId="urn:microsoft.com/office/officeart/2005/8/layout/list1"/>
    <dgm:cxn modelId="{37B7206B-C640-40B7-A022-C8DC74A60D97}" type="presParOf" srcId="{6F413F79-486D-4F88-85FD-2ACD68F36401}" destId="{DE5A783E-0CD0-47D2-B2C5-A6CFE2637E28}" srcOrd="9" destOrd="0" presId="urn:microsoft.com/office/officeart/2005/8/layout/list1"/>
    <dgm:cxn modelId="{B7DEA169-2B13-484B-9A5D-01248A602765}" type="presParOf" srcId="{6F413F79-486D-4F88-85FD-2ACD68F36401}" destId="{84984458-0006-48B4-9CAF-DA5074C563CB}" srcOrd="10" destOrd="0" presId="urn:microsoft.com/office/officeart/2005/8/layout/list1"/>
    <dgm:cxn modelId="{F5DE67B9-C60B-4FBD-9566-9AA6A6FB4C18}" type="presParOf" srcId="{6F413F79-486D-4F88-85FD-2ACD68F36401}" destId="{7D6A1440-43AD-4B80-AE0A-C9B14EA98413}" srcOrd="11" destOrd="0" presId="urn:microsoft.com/office/officeart/2005/8/layout/list1"/>
    <dgm:cxn modelId="{03371FD5-CFAA-47A7-86C1-9B22717A9608}" type="presParOf" srcId="{6F413F79-486D-4F88-85FD-2ACD68F36401}" destId="{A810CCA3-4EAD-47A2-9E27-E8A33D784D77}" srcOrd="12" destOrd="0" presId="urn:microsoft.com/office/officeart/2005/8/layout/list1"/>
    <dgm:cxn modelId="{9EDFAD93-321A-45B6-88EC-D5AF16C36CBE}" type="presParOf" srcId="{A810CCA3-4EAD-47A2-9E27-E8A33D784D77}" destId="{1CAB0736-0307-467A-8EFD-CF0216D902DB}" srcOrd="0" destOrd="0" presId="urn:microsoft.com/office/officeart/2005/8/layout/list1"/>
    <dgm:cxn modelId="{EE4D79A5-E6C6-4052-B000-D7387AE841F9}" type="presParOf" srcId="{A810CCA3-4EAD-47A2-9E27-E8A33D784D77}" destId="{19049CEF-1B01-42EB-B814-A397C9E25073}" srcOrd="1" destOrd="0" presId="urn:microsoft.com/office/officeart/2005/8/layout/list1"/>
    <dgm:cxn modelId="{4B74FCBA-57F0-4F6D-BFFE-36310C1E1037}" type="presParOf" srcId="{6F413F79-486D-4F88-85FD-2ACD68F36401}" destId="{F2233101-32BA-4DD8-B764-D229D7F870AF}" srcOrd="13" destOrd="0" presId="urn:microsoft.com/office/officeart/2005/8/layout/list1"/>
    <dgm:cxn modelId="{5ABE7F97-E4B2-4EEB-B0B4-1F5EBC9B33BD}" type="presParOf" srcId="{6F413F79-486D-4F88-85FD-2ACD68F36401}" destId="{C0ABF4CB-7144-4B6E-ADE4-35BB2D8E207E}" srcOrd="14" destOrd="0" presId="urn:microsoft.com/office/officeart/2005/8/layout/list1"/>
    <dgm:cxn modelId="{9B5465A2-8212-4C09-9611-14F508DF9746}" type="presParOf" srcId="{6F413F79-486D-4F88-85FD-2ACD68F36401}" destId="{58FD5D20-9346-4628-B2A2-C35EF45D53A8}" srcOrd="15" destOrd="0" presId="urn:microsoft.com/office/officeart/2005/8/layout/list1"/>
    <dgm:cxn modelId="{A1ECC537-2B28-4D3C-B705-A7818258474C}" type="presParOf" srcId="{6F413F79-486D-4F88-85FD-2ACD68F36401}" destId="{93C19815-25B4-48AD-9D73-9C7E2853C39A}" srcOrd="16" destOrd="0" presId="urn:microsoft.com/office/officeart/2005/8/layout/list1"/>
    <dgm:cxn modelId="{A05C912A-E152-4BC3-8D8F-D7227F4BC505}" type="presParOf" srcId="{93C19815-25B4-48AD-9D73-9C7E2853C39A}" destId="{95A6EC11-3DC4-4F57-BAB7-2E0C2DC94B2B}" srcOrd="0" destOrd="0" presId="urn:microsoft.com/office/officeart/2005/8/layout/list1"/>
    <dgm:cxn modelId="{31C12D93-7175-4CE6-BC3A-11228789C6DA}" type="presParOf" srcId="{93C19815-25B4-48AD-9D73-9C7E2853C39A}" destId="{2496E191-90DD-478C-B9C6-19C710F60732}" srcOrd="1" destOrd="0" presId="urn:microsoft.com/office/officeart/2005/8/layout/list1"/>
    <dgm:cxn modelId="{53DF379F-AF4C-48BE-BFA4-0D1289CE9FE2}" type="presParOf" srcId="{6F413F79-486D-4F88-85FD-2ACD68F36401}" destId="{C728F7AB-8F5D-43ED-ADF8-4DCEC787E69D}" srcOrd="17" destOrd="0" presId="urn:microsoft.com/office/officeart/2005/8/layout/list1"/>
    <dgm:cxn modelId="{9BE3E1B8-90F6-4067-819C-3F8DF925F390}" type="presParOf" srcId="{6F413F79-486D-4F88-85FD-2ACD68F36401}" destId="{BB0F1FF2-DBC5-401C-8976-4620E1B8DD1A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08355F58-B69C-44DC-98F2-F3C257087063}" type="doc">
      <dgm:prSet loTypeId="urn:microsoft.com/office/officeart/2005/8/layout/equation2" loCatId="relationship" qsTypeId="urn:microsoft.com/office/officeart/2005/8/quickstyle/3d5" qsCatId="3D" csTypeId="urn:microsoft.com/office/officeart/2005/8/colors/accent1_2" csCatId="accent1" phldr="1"/>
      <dgm:spPr/>
    </dgm:pt>
    <dgm:pt modelId="{E553D8AC-9433-4691-A4AD-E4CA14455696}">
      <dgm:prSet phldrT="[Текст]" custT="1"/>
      <dgm:spPr/>
      <dgm:t>
        <a:bodyPr/>
        <a:lstStyle/>
        <a:p>
          <a:r>
            <a:rPr lang="ru-RU" sz="2000" dirty="0"/>
            <a:t>Избирательное (дискреционное)</a:t>
          </a:r>
        </a:p>
      </dgm:t>
    </dgm:pt>
    <dgm:pt modelId="{0F084383-5482-4EDF-B6F4-0A65C965F301}" type="parTrans" cxnId="{F5B8E2EE-4BBB-4091-8922-73AEFD98FC8F}">
      <dgm:prSet/>
      <dgm:spPr/>
      <dgm:t>
        <a:bodyPr/>
        <a:lstStyle/>
        <a:p>
          <a:endParaRPr lang="ru-RU"/>
        </a:p>
      </dgm:t>
    </dgm:pt>
    <dgm:pt modelId="{A1A08C8B-1547-45B0-B5F0-A36E39D86C3E}" type="sibTrans" cxnId="{F5B8E2EE-4BBB-4091-8922-73AEFD98FC8F}">
      <dgm:prSet/>
      <dgm:spPr/>
      <dgm:t>
        <a:bodyPr/>
        <a:lstStyle/>
        <a:p>
          <a:endParaRPr lang="ru-RU"/>
        </a:p>
      </dgm:t>
    </dgm:pt>
    <dgm:pt modelId="{86C37BD6-092A-4398-ADB3-F69FDF9274CC}">
      <dgm:prSet phldrT="[Текст]" custT="1"/>
      <dgm:spPr/>
      <dgm:t>
        <a:bodyPr/>
        <a:lstStyle/>
        <a:p>
          <a:r>
            <a:rPr lang="ru-RU" sz="2000" dirty="0"/>
            <a:t>Полномочное (мандатное)</a:t>
          </a:r>
        </a:p>
      </dgm:t>
    </dgm:pt>
    <dgm:pt modelId="{A36C9C13-A421-4FA8-946C-D930E621BED2}" type="parTrans" cxnId="{603CCE1E-8A9B-46D1-9451-40FB04EE7207}">
      <dgm:prSet/>
      <dgm:spPr/>
      <dgm:t>
        <a:bodyPr/>
        <a:lstStyle/>
        <a:p>
          <a:endParaRPr lang="ru-RU"/>
        </a:p>
      </dgm:t>
    </dgm:pt>
    <dgm:pt modelId="{00BFDE12-CC05-4239-A6B0-41CC5C998ACF}" type="sibTrans" cxnId="{603CCE1E-8A9B-46D1-9451-40FB04EE7207}">
      <dgm:prSet/>
      <dgm:spPr/>
      <dgm:t>
        <a:bodyPr/>
        <a:lstStyle/>
        <a:p>
          <a:endParaRPr lang="ru-RU"/>
        </a:p>
      </dgm:t>
    </dgm:pt>
    <dgm:pt modelId="{5F760D66-D276-44ED-962D-F7861F8B2D88}">
      <dgm:prSet phldrT="[Текст]"/>
      <dgm:spPr/>
      <dgm:t>
        <a:bodyPr/>
        <a:lstStyle/>
        <a:p>
          <a:r>
            <a:rPr lang="ru-RU" dirty="0"/>
            <a:t>Модели разграничения доступом</a:t>
          </a:r>
        </a:p>
      </dgm:t>
    </dgm:pt>
    <dgm:pt modelId="{5F4D6258-5B88-45BB-B87D-6CD9206C9966}" type="parTrans" cxnId="{FB05908E-653A-495B-8150-0810D8B1B09F}">
      <dgm:prSet/>
      <dgm:spPr/>
      <dgm:t>
        <a:bodyPr/>
        <a:lstStyle/>
        <a:p>
          <a:endParaRPr lang="ru-RU"/>
        </a:p>
      </dgm:t>
    </dgm:pt>
    <dgm:pt modelId="{4F223D7C-0646-42AD-85A5-8EAF23F040B2}" type="sibTrans" cxnId="{FB05908E-653A-495B-8150-0810D8B1B09F}">
      <dgm:prSet/>
      <dgm:spPr/>
      <dgm:t>
        <a:bodyPr/>
        <a:lstStyle/>
        <a:p>
          <a:endParaRPr lang="ru-RU"/>
        </a:p>
      </dgm:t>
    </dgm:pt>
    <dgm:pt modelId="{FEE0DD8C-AA81-45B0-AC17-72435212322D}" type="pres">
      <dgm:prSet presAssocID="{08355F58-B69C-44DC-98F2-F3C257087063}" presName="Name0" presStyleCnt="0">
        <dgm:presLayoutVars>
          <dgm:dir/>
          <dgm:resizeHandles val="exact"/>
        </dgm:presLayoutVars>
      </dgm:prSet>
      <dgm:spPr/>
    </dgm:pt>
    <dgm:pt modelId="{E3CDECF7-C3CE-4EE4-B756-F01694F57566}" type="pres">
      <dgm:prSet presAssocID="{08355F58-B69C-44DC-98F2-F3C257087063}" presName="vNodes" presStyleCnt="0"/>
      <dgm:spPr/>
    </dgm:pt>
    <dgm:pt modelId="{5480DA22-B10C-4757-9991-D8711F4B0B94}" type="pres">
      <dgm:prSet presAssocID="{E553D8AC-9433-4691-A4AD-E4CA14455696}" presName="node" presStyleLbl="node1" presStyleIdx="0" presStyleCnt="3" custScaleX="170304">
        <dgm:presLayoutVars>
          <dgm:bulletEnabled val="1"/>
        </dgm:presLayoutVars>
      </dgm:prSet>
      <dgm:spPr/>
    </dgm:pt>
    <dgm:pt modelId="{581DEC08-BB14-49FA-8652-0FCE7380FA2C}" type="pres">
      <dgm:prSet presAssocID="{A1A08C8B-1547-45B0-B5F0-A36E39D86C3E}" presName="spacerT" presStyleCnt="0"/>
      <dgm:spPr/>
    </dgm:pt>
    <dgm:pt modelId="{D88F9FD4-1A77-4696-8178-159909B73CDE}" type="pres">
      <dgm:prSet presAssocID="{A1A08C8B-1547-45B0-B5F0-A36E39D86C3E}" presName="sibTrans" presStyleLbl="sibTrans2D1" presStyleIdx="0" presStyleCnt="2"/>
      <dgm:spPr/>
    </dgm:pt>
    <dgm:pt modelId="{7B14CD85-428C-4770-91F0-51FEE439EB5E}" type="pres">
      <dgm:prSet presAssocID="{A1A08C8B-1547-45B0-B5F0-A36E39D86C3E}" presName="spacerB" presStyleCnt="0"/>
      <dgm:spPr/>
    </dgm:pt>
    <dgm:pt modelId="{86501F35-1289-4DB8-8CF3-E6B99EE062FF}" type="pres">
      <dgm:prSet presAssocID="{86C37BD6-092A-4398-ADB3-F69FDF9274CC}" presName="node" presStyleLbl="node1" presStyleIdx="1" presStyleCnt="3" custScaleX="170304">
        <dgm:presLayoutVars>
          <dgm:bulletEnabled val="1"/>
        </dgm:presLayoutVars>
      </dgm:prSet>
      <dgm:spPr/>
    </dgm:pt>
    <dgm:pt modelId="{09647690-C8C1-4649-AEC5-F75FF7A7C147}" type="pres">
      <dgm:prSet presAssocID="{08355F58-B69C-44DC-98F2-F3C257087063}" presName="sibTransLast" presStyleLbl="sibTrans2D1" presStyleIdx="1" presStyleCnt="2"/>
      <dgm:spPr/>
    </dgm:pt>
    <dgm:pt modelId="{2BFB6EFC-1326-4B1A-A6E8-22D15B7DBDE9}" type="pres">
      <dgm:prSet presAssocID="{08355F58-B69C-44DC-98F2-F3C257087063}" presName="connectorText" presStyleLbl="sibTrans2D1" presStyleIdx="1" presStyleCnt="2"/>
      <dgm:spPr/>
    </dgm:pt>
    <dgm:pt modelId="{F2E2DA3F-5237-4714-99A8-4B3648C95FE7}" type="pres">
      <dgm:prSet presAssocID="{08355F58-B69C-44DC-98F2-F3C257087063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DC475607-0807-4998-A4F0-3536C611B5CD}" type="presOf" srcId="{86C37BD6-092A-4398-ADB3-F69FDF9274CC}" destId="{86501F35-1289-4DB8-8CF3-E6B99EE062FF}" srcOrd="0" destOrd="0" presId="urn:microsoft.com/office/officeart/2005/8/layout/equation2"/>
    <dgm:cxn modelId="{F398E00F-2D91-4EAB-ADB9-0D98EA550EBC}" type="presOf" srcId="{A1A08C8B-1547-45B0-B5F0-A36E39D86C3E}" destId="{D88F9FD4-1A77-4696-8178-159909B73CDE}" srcOrd="0" destOrd="0" presId="urn:microsoft.com/office/officeart/2005/8/layout/equation2"/>
    <dgm:cxn modelId="{603CCE1E-8A9B-46D1-9451-40FB04EE7207}" srcId="{08355F58-B69C-44DC-98F2-F3C257087063}" destId="{86C37BD6-092A-4398-ADB3-F69FDF9274CC}" srcOrd="1" destOrd="0" parTransId="{A36C9C13-A421-4FA8-946C-D930E621BED2}" sibTransId="{00BFDE12-CC05-4239-A6B0-41CC5C998ACF}"/>
    <dgm:cxn modelId="{94294763-8455-4DBD-B965-1DC0AD40B037}" type="presOf" srcId="{08355F58-B69C-44DC-98F2-F3C257087063}" destId="{FEE0DD8C-AA81-45B0-AC17-72435212322D}" srcOrd="0" destOrd="0" presId="urn:microsoft.com/office/officeart/2005/8/layout/equation2"/>
    <dgm:cxn modelId="{AE48E047-0935-42C8-AA13-8C24D8C16277}" type="presOf" srcId="{00BFDE12-CC05-4239-A6B0-41CC5C998ACF}" destId="{2BFB6EFC-1326-4B1A-A6E8-22D15B7DBDE9}" srcOrd="1" destOrd="0" presId="urn:microsoft.com/office/officeart/2005/8/layout/equation2"/>
    <dgm:cxn modelId="{9E333D7E-0B11-4ABA-8DF8-02B79B16A3FA}" type="presOf" srcId="{00BFDE12-CC05-4239-A6B0-41CC5C998ACF}" destId="{09647690-C8C1-4649-AEC5-F75FF7A7C147}" srcOrd="0" destOrd="0" presId="urn:microsoft.com/office/officeart/2005/8/layout/equation2"/>
    <dgm:cxn modelId="{FB05908E-653A-495B-8150-0810D8B1B09F}" srcId="{08355F58-B69C-44DC-98F2-F3C257087063}" destId="{5F760D66-D276-44ED-962D-F7861F8B2D88}" srcOrd="2" destOrd="0" parTransId="{5F4D6258-5B88-45BB-B87D-6CD9206C9966}" sibTransId="{4F223D7C-0646-42AD-85A5-8EAF23F040B2}"/>
    <dgm:cxn modelId="{168D8DB8-C21C-4315-8026-A4A37D17BFF2}" type="presOf" srcId="{E553D8AC-9433-4691-A4AD-E4CA14455696}" destId="{5480DA22-B10C-4757-9991-D8711F4B0B94}" srcOrd="0" destOrd="0" presId="urn:microsoft.com/office/officeart/2005/8/layout/equation2"/>
    <dgm:cxn modelId="{FBD8DEEE-9961-48D7-8E14-F0EA1D6776A4}" type="presOf" srcId="{5F760D66-D276-44ED-962D-F7861F8B2D88}" destId="{F2E2DA3F-5237-4714-99A8-4B3648C95FE7}" srcOrd="0" destOrd="0" presId="urn:microsoft.com/office/officeart/2005/8/layout/equation2"/>
    <dgm:cxn modelId="{F5B8E2EE-4BBB-4091-8922-73AEFD98FC8F}" srcId="{08355F58-B69C-44DC-98F2-F3C257087063}" destId="{E553D8AC-9433-4691-A4AD-E4CA14455696}" srcOrd="0" destOrd="0" parTransId="{0F084383-5482-4EDF-B6F4-0A65C965F301}" sibTransId="{A1A08C8B-1547-45B0-B5F0-A36E39D86C3E}"/>
    <dgm:cxn modelId="{6EF16BE1-32DF-46B9-820A-096F76DC71E5}" type="presParOf" srcId="{FEE0DD8C-AA81-45B0-AC17-72435212322D}" destId="{E3CDECF7-C3CE-4EE4-B756-F01694F57566}" srcOrd="0" destOrd="0" presId="urn:microsoft.com/office/officeart/2005/8/layout/equation2"/>
    <dgm:cxn modelId="{3A73A1F2-4962-4063-80A7-3AE89FA19B9E}" type="presParOf" srcId="{E3CDECF7-C3CE-4EE4-B756-F01694F57566}" destId="{5480DA22-B10C-4757-9991-D8711F4B0B94}" srcOrd="0" destOrd="0" presId="urn:microsoft.com/office/officeart/2005/8/layout/equation2"/>
    <dgm:cxn modelId="{B625A665-0457-4789-8200-06778A72B434}" type="presParOf" srcId="{E3CDECF7-C3CE-4EE4-B756-F01694F57566}" destId="{581DEC08-BB14-49FA-8652-0FCE7380FA2C}" srcOrd="1" destOrd="0" presId="urn:microsoft.com/office/officeart/2005/8/layout/equation2"/>
    <dgm:cxn modelId="{EE1314FA-6F33-4085-A140-0737DBE27BBF}" type="presParOf" srcId="{E3CDECF7-C3CE-4EE4-B756-F01694F57566}" destId="{D88F9FD4-1A77-4696-8178-159909B73CDE}" srcOrd="2" destOrd="0" presId="urn:microsoft.com/office/officeart/2005/8/layout/equation2"/>
    <dgm:cxn modelId="{7D6381D6-2339-4FD8-80CA-D5D29E26DF35}" type="presParOf" srcId="{E3CDECF7-C3CE-4EE4-B756-F01694F57566}" destId="{7B14CD85-428C-4770-91F0-51FEE439EB5E}" srcOrd="3" destOrd="0" presId="urn:microsoft.com/office/officeart/2005/8/layout/equation2"/>
    <dgm:cxn modelId="{5A3563E4-2ED0-4C0C-9711-C98F6F4C5F0E}" type="presParOf" srcId="{E3CDECF7-C3CE-4EE4-B756-F01694F57566}" destId="{86501F35-1289-4DB8-8CF3-E6B99EE062FF}" srcOrd="4" destOrd="0" presId="urn:microsoft.com/office/officeart/2005/8/layout/equation2"/>
    <dgm:cxn modelId="{F69412A2-4C14-41F1-A48D-3FC3A1FB8978}" type="presParOf" srcId="{FEE0DD8C-AA81-45B0-AC17-72435212322D}" destId="{09647690-C8C1-4649-AEC5-F75FF7A7C147}" srcOrd="1" destOrd="0" presId="urn:microsoft.com/office/officeart/2005/8/layout/equation2"/>
    <dgm:cxn modelId="{B4ED7418-6F80-4909-BD0F-8D0D16D1A1FC}" type="presParOf" srcId="{09647690-C8C1-4649-AEC5-F75FF7A7C147}" destId="{2BFB6EFC-1326-4B1A-A6E8-22D15B7DBDE9}" srcOrd="0" destOrd="0" presId="urn:microsoft.com/office/officeart/2005/8/layout/equation2"/>
    <dgm:cxn modelId="{73889B11-02C8-4662-9C5B-A6FB34DF6A9B}" type="presParOf" srcId="{FEE0DD8C-AA81-45B0-AC17-72435212322D}" destId="{F2E2DA3F-5237-4714-99A8-4B3648C95FE7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CD6829-A8F0-4916-B532-91BF5B2E9CEA}">
      <dsp:nvSpPr>
        <dsp:cNvPr id="0" name=""/>
        <dsp:cNvSpPr/>
      </dsp:nvSpPr>
      <dsp:spPr>
        <a:xfrm>
          <a:off x="0" y="229274"/>
          <a:ext cx="11526591" cy="4610636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8836F4-78FD-462D-8E32-0F88560D64B3}">
      <dsp:nvSpPr>
        <dsp:cNvPr id="0" name=""/>
        <dsp:cNvSpPr/>
      </dsp:nvSpPr>
      <dsp:spPr>
        <a:xfrm>
          <a:off x="1383190" y="1036135"/>
          <a:ext cx="3803775" cy="2259211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Фрагментарный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 подход</a:t>
          </a:r>
        </a:p>
      </dsp:txBody>
      <dsp:txXfrm>
        <a:off x="1383190" y="1036135"/>
        <a:ext cx="3803775" cy="2259211"/>
      </dsp:txXfrm>
    </dsp:sp>
    <dsp:sp modelId="{3184A667-9C8B-4C54-9E56-63DC5E0F66B2}">
      <dsp:nvSpPr>
        <dsp:cNvPr id="0" name=""/>
        <dsp:cNvSpPr/>
      </dsp:nvSpPr>
      <dsp:spPr>
        <a:xfrm>
          <a:off x="5763295" y="1773837"/>
          <a:ext cx="4495370" cy="2259211"/>
        </a:xfrm>
        <a:prstGeom prst="rect">
          <a:avLst/>
        </a:prstGeom>
        <a:noFill/>
        <a:ln w="15875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13792" rIns="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Комплексный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подход</a:t>
          </a:r>
        </a:p>
      </dsp:txBody>
      <dsp:txXfrm>
        <a:off x="5763295" y="1773837"/>
        <a:ext cx="4495370" cy="2259211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290005-F90E-41FE-BC5B-ADCDF1DDFA82}">
      <dsp:nvSpPr>
        <dsp:cNvPr id="0" name=""/>
        <dsp:cNvSpPr/>
      </dsp:nvSpPr>
      <dsp:spPr>
        <a:xfrm>
          <a:off x="1801010" y="357383"/>
          <a:ext cx="7389916" cy="8936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Для любого объекта существует владелец</a:t>
          </a:r>
        </a:p>
      </dsp:txBody>
      <dsp:txXfrm>
        <a:off x="2983397" y="357383"/>
        <a:ext cx="6207529" cy="893692"/>
      </dsp:txXfrm>
    </dsp:sp>
    <dsp:sp modelId="{FB40DBD1-0227-4E0E-A8E2-ED9C628E8DDE}">
      <dsp:nvSpPr>
        <dsp:cNvPr id="0" name=""/>
        <dsp:cNvSpPr/>
      </dsp:nvSpPr>
      <dsp:spPr>
        <a:xfrm>
          <a:off x="1801010" y="1251075"/>
          <a:ext cx="7389916" cy="8936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Владелец объекта может ограничивать доступ других субъектов к объекту</a:t>
          </a:r>
        </a:p>
      </dsp:txBody>
      <dsp:txXfrm>
        <a:off x="2983397" y="1251075"/>
        <a:ext cx="6207529" cy="893692"/>
      </dsp:txXfrm>
    </dsp:sp>
    <dsp:sp modelId="{54179047-1BE8-4DBC-BAB5-120C5AF2EAAF}">
      <dsp:nvSpPr>
        <dsp:cNvPr id="0" name=""/>
        <dsp:cNvSpPr/>
      </dsp:nvSpPr>
      <dsp:spPr>
        <a:xfrm>
          <a:off x="1801010" y="2144767"/>
          <a:ext cx="7389916" cy="8936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Для каждой «Субъект-объект-метод» определена возможность доступа однозначно</a:t>
          </a:r>
        </a:p>
      </dsp:txBody>
      <dsp:txXfrm>
        <a:off x="2983397" y="2144767"/>
        <a:ext cx="6207529" cy="893692"/>
      </dsp:txXfrm>
    </dsp:sp>
    <dsp:sp modelId="{A677824A-8D68-4E21-B54D-F9A2E7216EE5}">
      <dsp:nvSpPr>
        <dsp:cNvPr id="0" name=""/>
        <dsp:cNvSpPr/>
      </dsp:nvSpPr>
      <dsp:spPr>
        <a:xfrm>
          <a:off x="1801010" y="3038459"/>
          <a:ext cx="7389916" cy="89369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Существует хотя бы один привилегированный пользователь, имеющий доступ к любому объект по любому методу</a:t>
          </a:r>
        </a:p>
      </dsp:txBody>
      <dsp:txXfrm>
        <a:off x="2983397" y="3038459"/>
        <a:ext cx="6207529" cy="893692"/>
      </dsp:txXfrm>
    </dsp:sp>
    <dsp:sp modelId="{FD430FD2-6ADF-493C-8E9C-FC1F23EE6E70}">
      <dsp:nvSpPr>
        <dsp:cNvPr id="0" name=""/>
        <dsp:cNvSpPr/>
      </dsp:nvSpPr>
      <dsp:spPr>
        <a:xfrm>
          <a:off x="937474" y="11536"/>
          <a:ext cx="1840317" cy="165109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900" kern="1200" dirty="0"/>
            <a:t>Система правил</a:t>
          </a:r>
        </a:p>
      </dsp:txBody>
      <dsp:txXfrm>
        <a:off x="1206982" y="253333"/>
        <a:ext cx="1301301" cy="1167498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3DDE9-57D2-42C2-9C66-0B54750846D8}">
      <dsp:nvSpPr>
        <dsp:cNvPr id="0" name=""/>
        <dsp:cNvSpPr/>
      </dsp:nvSpPr>
      <dsp:spPr>
        <a:xfrm>
          <a:off x="720328" y="0"/>
          <a:ext cx="8163718" cy="3449638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8F4D74-75F2-4465-9636-9C9620451B6B}">
      <dsp:nvSpPr>
        <dsp:cNvPr id="0" name=""/>
        <dsp:cNvSpPr/>
      </dsp:nvSpPr>
      <dsp:spPr>
        <a:xfrm>
          <a:off x="7034" y="1034891"/>
          <a:ext cx="3091408" cy="1379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Мандаты возможностей</a:t>
          </a:r>
        </a:p>
      </dsp:txBody>
      <dsp:txXfrm>
        <a:off x="74393" y="1102250"/>
        <a:ext cx="2956690" cy="1245137"/>
      </dsp:txXfrm>
    </dsp:sp>
    <dsp:sp modelId="{5377671D-B43D-46F2-96D8-5F15E4205289}">
      <dsp:nvSpPr>
        <dsp:cNvPr id="0" name=""/>
        <dsp:cNvSpPr/>
      </dsp:nvSpPr>
      <dsp:spPr>
        <a:xfrm>
          <a:off x="3256483" y="1034891"/>
          <a:ext cx="3091408" cy="1379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Список прав доступа </a:t>
          </a:r>
          <a:r>
            <a:rPr lang="en-US" sz="3400" kern="1200" dirty="0"/>
            <a:t>ACL</a:t>
          </a:r>
          <a:endParaRPr lang="ru-RU" sz="3400" kern="1200" dirty="0"/>
        </a:p>
      </dsp:txBody>
      <dsp:txXfrm>
        <a:off x="3323842" y="1102250"/>
        <a:ext cx="2956690" cy="1245137"/>
      </dsp:txXfrm>
    </dsp:sp>
    <dsp:sp modelId="{DA178BB4-4CBC-43E7-8F28-2E1126575240}">
      <dsp:nvSpPr>
        <dsp:cNvPr id="0" name=""/>
        <dsp:cNvSpPr/>
      </dsp:nvSpPr>
      <dsp:spPr>
        <a:xfrm>
          <a:off x="6505932" y="1034891"/>
          <a:ext cx="3091408" cy="13798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kern="1200" dirty="0"/>
            <a:t>Матрица доступа</a:t>
          </a:r>
        </a:p>
      </dsp:txBody>
      <dsp:txXfrm>
        <a:off x="6573291" y="1102250"/>
        <a:ext cx="2956690" cy="1245137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68F6AD-BCC6-4EC4-A707-8EAAE7641650}">
      <dsp:nvSpPr>
        <dsp:cNvPr id="0" name=""/>
        <dsp:cNvSpPr/>
      </dsp:nvSpPr>
      <dsp:spPr>
        <a:xfrm>
          <a:off x="5018" y="1807718"/>
          <a:ext cx="2566826" cy="316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40640" rIns="113792" bIns="4064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Система правил</a:t>
          </a:r>
        </a:p>
      </dsp:txBody>
      <dsp:txXfrm>
        <a:off x="5018" y="1807718"/>
        <a:ext cx="2566826" cy="316800"/>
      </dsp:txXfrm>
    </dsp:sp>
    <dsp:sp modelId="{25BB5AD4-6478-4746-BC73-D7CE21A867D1}">
      <dsp:nvSpPr>
        <dsp:cNvPr id="0" name=""/>
        <dsp:cNvSpPr/>
      </dsp:nvSpPr>
      <dsp:spPr>
        <a:xfrm>
          <a:off x="2571844" y="184118"/>
          <a:ext cx="513365" cy="356400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7304FD-BB1D-47AF-ACF6-327289E0AD70}">
      <dsp:nvSpPr>
        <dsp:cNvPr id="0" name=""/>
        <dsp:cNvSpPr/>
      </dsp:nvSpPr>
      <dsp:spPr>
        <a:xfrm>
          <a:off x="3290555" y="184118"/>
          <a:ext cx="6981767" cy="356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Для любого объекта существует владелец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Владелец объекта может ограничивать доступ других субъектов к объекту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Для каждой «Субъект-объект-метод-процесс» определена возможность доступа однозначно в каждый момент времени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Существует хотя бы один привилегированный пользователь, имеющий возможность удалить объект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В множестве объектов выделяется множество объектов полномочного разграничения доступа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Каждый субъект доступа имеет уровень допуска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Доступ субъекта к объекту должен быть запрещен независимо от матрицы доступа при…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Каждый процесс ОС имеет уровень конфиденциальности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Понизить гриф секретности объекта может субъект который, имеет доступ по 7 правилу и обладает специальной привилегией</a:t>
          </a:r>
        </a:p>
      </dsp:txBody>
      <dsp:txXfrm>
        <a:off x="3290555" y="184118"/>
        <a:ext cx="6981767" cy="3564000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57969C-B4C4-4954-BE59-CA7E6CABA292}">
      <dsp:nvSpPr>
        <dsp:cNvPr id="0" name=""/>
        <dsp:cNvSpPr/>
      </dsp:nvSpPr>
      <dsp:spPr>
        <a:xfrm>
          <a:off x="0" y="496599"/>
          <a:ext cx="2512144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Аудит</a:t>
          </a:r>
        </a:p>
      </dsp:txBody>
      <dsp:txXfrm>
        <a:off x="0" y="496599"/>
        <a:ext cx="2512144" cy="633600"/>
      </dsp:txXfrm>
    </dsp:sp>
    <dsp:sp modelId="{03F772F1-4A37-4622-A53A-83613ED48935}">
      <dsp:nvSpPr>
        <dsp:cNvPr id="0" name=""/>
        <dsp:cNvSpPr/>
      </dsp:nvSpPr>
      <dsp:spPr>
        <a:xfrm>
          <a:off x="2512144" y="21399"/>
          <a:ext cx="502428" cy="158400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F6AD6B-8B42-4F63-A210-21FBDD6C973F}">
      <dsp:nvSpPr>
        <dsp:cNvPr id="0" name=""/>
        <dsp:cNvSpPr/>
      </dsp:nvSpPr>
      <dsp:spPr>
        <a:xfrm>
          <a:off x="3215544" y="21399"/>
          <a:ext cx="6833032" cy="158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/>
            <a:t>регистрация событий, представляющих возможную опасность</a:t>
          </a:r>
        </a:p>
      </dsp:txBody>
      <dsp:txXfrm>
        <a:off x="3215544" y="21399"/>
        <a:ext cx="6833032" cy="1584000"/>
      </dsp:txXfrm>
    </dsp:sp>
    <dsp:sp modelId="{BF5EF83D-3B20-4226-B00D-529B40AB95CC}">
      <dsp:nvSpPr>
        <dsp:cNvPr id="0" name=""/>
        <dsp:cNvSpPr/>
      </dsp:nvSpPr>
      <dsp:spPr>
        <a:xfrm>
          <a:off x="0" y="1770717"/>
          <a:ext cx="2514599" cy="10692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Журнал аудита</a:t>
          </a:r>
        </a:p>
      </dsp:txBody>
      <dsp:txXfrm>
        <a:off x="0" y="1770717"/>
        <a:ext cx="2514599" cy="1069200"/>
      </dsp:txXfrm>
    </dsp:sp>
    <dsp:sp modelId="{A9FBE5AE-4B9E-48D3-9420-094B99F77199}">
      <dsp:nvSpPr>
        <dsp:cNvPr id="0" name=""/>
        <dsp:cNvSpPr/>
      </dsp:nvSpPr>
      <dsp:spPr>
        <a:xfrm>
          <a:off x="2514599" y="1720599"/>
          <a:ext cx="502920" cy="1169437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E32C6D-16AA-4929-B01D-FD7972C47644}">
      <dsp:nvSpPr>
        <dsp:cNvPr id="0" name=""/>
        <dsp:cNvSpPr/>
      </dsp:nvSpPr>
      <dsp:spPr>
        <a:xfrm>
          <a:off x="3218687" y="1673155"/>
          <a:ext cx="6839712" cy="1169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/>
            <a:t>специальный журнал для регистрации</a:t>
          </a:r>
        </a:p>
      </dsp:txBody>
      <dsp:txXfrm>
        <a:off x="3218687" y="1673155"/>
        <a:ext cx="6839712" cy="1169437"/>
      </dsp:txXfrm>
    </dsp:sp>
    <dsp:sp modelId="{8A6A42A9-16AA-4B95-9279-E66BBAC8CC5F}">
      <dsp:nvSpPr>
        <dsp:cNvPr id="0" name=""/>
        <dsp:cNvSpPr/>
      </dsp:nvSpPr>
      <dsp:spPr>
        <a:xfrm>
          <a:off x="0" y="3480436"/>
          <a:ext cx="2512144" cy="633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81280" rIns="227584" bIns="81280" numCol="1" spcCol="1270" anchor="ctr" anchorCtr="0">
          <a:noAutofit/>
        </a:bodyPr>
        <a:lstStyle/>
        <a:p>
          <a:pPr marL="0" lvl="0" indent="0" algn="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kern="1200" dirty="0"/>
            <a:t>Аудитор</a:t>
          </a:r>
        </a:p>
      </dsp:txBody>
      <dsp:txXfrm>
        <a:off x="0" y="3480436"/>
        <a:ext cx="2512144" cy="633600"/>
      </dsp:txXfrm>
    </dsp:sp>
    <dsp:sp modelId="{DD68929F-FB65-460F-8DF4-D4708825F8F4}">
      <dsp:nvSpPr>
        <dsp:cNvPr id="0" name=""/>
        <dsp:cNvSpPr/>
      </dsp:nvSpPr>
      <dsp:spPr>
        <a:xfrm>
          <a:off x="2512144" y="3005236"/>
          <a:ext cx="502428" cy="1584000"/>
        </a:xfrm>
        <a:prstGeom prst="leftBrace">
          <a:avLst>
            <a:gd name="adj1" fmla="val 35000"/>
            <a:gd name="adj2" fmla="val 50000"/>
          </a:avLst>
        </a:pr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D361FF-8D87-4FD3-A666-F5FD1F30A57C}">
      <dsp:nvSpPr>
        <dsp:cNvPr id="0" name=""/>
        <dsp:cNvSpPr/>
      </dsp:nvSpPr>
      <dsp:spPr>
        <a:xfrm>
          <a:off x="3215544" y="3005236"/>
          <a:ext cx="6833032" cy="1584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3200" kern="1200" dirty="0"/>
            <a:t>Пользователь системы, обладающий правом чтения журнала аудита</a:t>
          </a:r>
        </a:p>
      </dsp:txBody>
      <dsp:txXfrm>
        <a:off x="3215544" y="3005236"/>
        <a:ext cx="6833032" cy="1584000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B31555-3225-416A-AE7D-EA97B54F2FAB}">
      <dsp:nvSpPr>
        <dsp:cNvPr id="0" name=""/>
        <dsp:cNvSpPr/>
      </dsp:nvSpPr>
      <dsp:spPr>
        <a:xfrm>
          <a:off x="246512" y="329"/>
          <a:ext cx="4432335" cy="486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" tIns="3810" rIns="3810" bIns="3810" numCol="1" spcCol="1270" anchor="b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" kern="1200" dirty="0"/>
            <a:t> </a:t>
          </a:r>
        </a:p>
      </dsp:txBody>
      <dsp:txXfrm>
        <a:off x="246512" y="329"/>
        <a:ext cx="4432335" cy="48618"/>
      </dsp:txXfrm>
    </dsp:sp>
    <dsp:sp modelId="{53DB634D-382F-4328-8E3F-75CD23A73EE9}">
      <dsp:nvSpPr>
        <dsp:cNvPr id="0" name=""/>
        <dsp:cNvSpPr/>
      </dsp:nvSpPr>
      <dsp:spPr>
        <a:xfrm>
          <a:off x="246512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D6B1C-9BD8-4789-A681-A220AEC7A618}">
      <dsp:nvSpPr>
        <dsp:cNvPr id="0" name=""/>
        <dsp:cNvSpPr/>
      </dsp:nvSpPr>
      <dsp:spPr>
        <a:xfrm>
          <a:off x="869502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25649B-8B76-41D2-9A9F-84A03EBA9B6A}">
      <dsp:nvSpPr>
        <dsp:cNvPr id="0" name=""/>
        <dsp:cNvSpPr/>
      </dsp:nvSpPr>
      <dsp:spPr>
        <a:xfrm>
          <a:off x="1492984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61F268-4D89-4A2F-8803-958891A99041}">
      <dsp:nvSpPr>
        <dsp:cNvPr id="0" name=""/>
        <dsp:cNvSpPr/>
      </dsp:nvSpPr>
      <dsp:spPr>
        <a:xfrm>
          <a:off x="2115973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AAD811-549B-441C-82AE-52190DF9E181}">
      <dsp:nvSpPr>
        <dsp:cNvPr id="0" name=""/>
        <dsp:cNvSpPr/>
      </dsp:nvSpPr>
      <dsp:spPr>
        <a:xfrm>
          <a:off x="2739455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A70264-FFE2-4976-BD4B-0A0AA76BB0AB}">
      <dsp:nvSpPr>
        <dsp:cNvPr id="0" name=""/>
        <dsp:cNvSpPr/>
      </dsp:nvSpPr>
      <dsp:spPr>
        <a:xfrm>
          <a:off x="3362444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4DC0F0-1446-44A1-A026-400D6B9F262E}">
      <dsp:nvSpPr>
        <dsp:cNvPr id="0" name=""/>
        <dsp:cNvSpPr/>
      </dsp:nvSpPr>
      <dsp:spPr>
        <a:xfrm>
          <a:off x="3985926" y="48948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12346-F423-402B-87ED-1A7D02BCA9AC}">
      <dsp:nvSpPr>
        <dsp:cNvPr id="0" name=""/>
        <dsp:cNvSpPr/>
      </dsp:nvSpPr>
      <dsp:spPr>
        <a:xfrm>
          <a:off x="246512" y="131028"/>
          <a:ext cx="4489955" cy="656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Обнаружение попыток вторжения</a:t>
          </a:r>
        </a:p>
      </dsp:txBody>
      <dsp:txXfrm>
        <a:off x="246512" y="131028"/>
        <a:ext cx="4489955" cy="656642"/>
      </dsp:txXfrm>
    </dsp:sp>
    <dsp:sp modelId="{6D6D8CE5-5B07-4D03-8FA7-32C08B02A963}">
      <dsp:nvSpPr>
        <dsp:cNvPr id="0" name=""/>
        <dsp:cNvSpPr/>
      </dsp:nvSpPr>
      <dsp:spPr>
        <a:xfrm>
          <a:off x="246512" y="943250"/>
          <a:ext cx="4432335" cy="681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" tIns="3810" rIns="3810" bIns="3810" numCol="1" spcCol="1270" anchor="b" anchorCtr="0">
          <a:noAutofit/>
        </a:bodyPr>
        <a:lstStyle/>
        <a:p>
          <a:pPr marL="0" lvl="0" indent="0" algn="l" defTabSz="44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" kern="1200" dirty="0"/>
            <a:t> </a:t>
          </a:r>
        </a:p>
      </dsp:txBody>
      <dsp:txXfrm>
        <a:off x="246512" y="943250"/>
        <a:ext cx="4432335" cy="68145"/>
      </dsp:txXfrm>
    </dsp:sp>
    <dsp:sp modelId="{D342E564-367A-4765-ACC9-85E8139464A7}">
      <dsp:nvSpPr>
        <dsp:cNvPr id="0" name=""/>
        <dsp:cNvSpPr/>
      </dsp:nvSpPr>
      <dsp:spPr>
        <a:xfrm>
          <a:off x="246512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98EEB8-140D-4919-B6A2-ED0E7CA60484}">
      <dsp:nvSpPr>
        <dsp:cNvPr id="0" name=""/>
        <dsp:cNvSpPr/>
      </dsp:nvSpPr>
      <dsp:spPr>
        <a:xfrm>
          <a:off x="869502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2ABFE6-AED4-4CA5-B827-87CD439304ED}">
      <dsp:nvSpPr>
        <dsp:cNvPr id="0" name=""/>
        <dsp:cNvSpPr/>
      </dsp:nvSpPr>
      <dsp:spPr>
        <a:xfrm>
          <a:off x="1492984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2F4054-AAAF-4103-B412-CF9C7B759665}">
      <dsp:nvSpPr>
        <dsp:cNvPr id="0" name=""/>
        <dsp:cNvSpPr/>
      </dsp:nvSpPr>
      <dsp:spPr>
        <a:xfrm>
          <a:off x="2115973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F6E15-3F6B-4FA5-8600-F501F56160CA}">
      <dsp:nvSpPr>
        <dsp:cNvPr id="0" name=""/>
        <dsp:cNvSpPr/>
      </dsp:nvSpPr>
      <dsp:spPr>
        <a:xfrm>
          <a:off x="2739455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3C00DB-1CC1-4142-B775-9381243D06A9}">
      <dsp:nvSpPr>
        <dsp:cNvPr id="0" name=""/>
        <dsp:cNvSpPr/>
      </dsp:nvSpPr>
      <dsp:spPr>
        <a:xfrm>
          <a:off x="3362444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8E0E05-009D-4129-9FE9-4CB0373D1FF3}">
      <dsp:nvSpPr>
        <dsp:cNvPr id="0" name=""/>
        <dsp:cNvSpPr/>
      </dsp:nvSpPr>
      <dsp:spPr>
        <a:xfrm>
          <a:off x="3985926" y="101139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D17FE2-CCD7-4E9E-9E3D-43D99851D378}">
      <dsp:nvSpPr>
        <dsp:cNvPr id="0" name=""/>
        <dsp:cNvSpPr/>
      </dsp:nvSpPr>
      <dsp:spPr>
        <a:xfrm>
          <a:off x="246512" y="1093475"/>
          <a:ext cx="4489955" cy="656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Обнаружение злонамеренных попыток от случайных</a:t>
          </a:r>
        </a:p>
      </dsp:txBody>
      <dsp:txXfrm>
        <a:off x="246512" y="1093475"/>
        <a:ext cx="4489955" cy="656642"/>
      </dsp:txXfrm>
    </dsp:sp>
    <dsp:sp modelId="{B2354316-9099-4B6F-A853-371F8B1B6786}">
      <dsp:nvSpPr>
        <dsp:cNvPr id="0" name=""/>
        <dsp:cNvSpPr/>
      </dsp:nvSpPr>
      <dsp:spPr>
        <a:xfrm>
          <a:off x="246512" y="1905697"/>
          <a:ext cx="4432335" cy="1387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b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/>
            <a:t> </a:t>
          </a:r>
          <a:endParaRPr lang="ru-RU" sz="100" kern="1200" dirty="0"/>
        </a:p>
      </dsp:txBody>
      <dsp:txXfrm>
        <a:off x="246512" y="1905697"/>
        <a:ext cx="4432335" cy="138748"/>
      </dsp:txXfrm>
    </dsp:sp>
    <dsp:sp modelId="{5A3AC62F-F753-44DD-A2F7-558AB75A10EB}">
      <dsp:nvSpPr>
        <dsp:cNvPr id="0" name=""/>
        <dsp:cNvSpPr/>
      </dsp:nvSpPr>
      <dsp:spPr>
        <a:xfrm>
          <a:off x="246512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D84FB5-F030-462A-B465-9DA17B0D5F45}">
      <dsp:nvSpPr>
        <dsp:cNvPr id="0" name=""/>
        <dsp:cNvSpPr/>
      </dsp:nvSpPr>
      <dsp:spPr>
        <a:xfrm>
          <a:off x="869502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9DC3DE-8CD2-457F-BD3C-6E5F575720A5}">
      <dsp:nvSpPr>
        <dsp:cNvPr id="0" name=""/>
        <dsp:cNvSpPr/>
      </dsp:nvSpPr>
      <dsp:spPr>
        <a:xfrm>
          <a:off x="1492984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496CB6-0551-44AF-8CAE-A9B13A2F8D60}">
      <dsp:nvSpPr>
        <dsp:cNvPr id="0" name=""/>
        <dsp:cNvSpPr/>
      </dsp:nvSpPr>
      <dsp:spPr>
        <a:xfrm>
          <a:off x="2115973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5E93FA-93EA-4851-8D6D-AC693FE998C2}">
      <dsp:nvSpPr>
        <dsp:cNvPr id="0" name=""/>
        <dsp:cNvSpPr/>
      </dsp:nvSpPr>
      <dsp:spPr>
        <a:xfrm>
          <a:off x="2739455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64EA9F-B61F-4A7B-BD03-E00E8A14117B}">
      <dsp:nvSpPr>
        <dsp:cNvPr id="0" name=""/>
        <dsp:cNvSpPr/>
      </dsp:nvSpPr>
      <dsp:spPr>
        <a:xfrm>
          <a:off x="3362444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A9E3DD-A5B9-40AF-AC1B-FA1ECED8F301}">
      <dsp:nvSpPr>
        <dsp:cNvPr id="0" name=""/>
        <dsp:cNvSpPr/>
      </dsp:nvSpPr>
      <dsp:spPr>
        <a:xfrm>
          <a:off x="3985926" y="2044445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C88CA9-4249-4813-9C5B-8D61EEBF624F}">
      <dsp:nvSpPr>
        <dsp:cNvPr id="0" name=""/>
        <dsp:cNvSpPr/>
      </dsp:nvSpPr>
      <dsp:spPr>
        <a:xfrm>
          <a:off x="246512" y="2126525"/>
          <a:ext cx="4489955" cy="656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Просмотр истории действий</a:t>
          </a:r>
        </a:p>
      </dsp:txBody>
      <dsp:txXfrm>
        <a:off x="246512" y="2126525"/>
        <a:ext cx="4489955" cy="656642"/>
      </dsp:txXfrm>
    </dsp:sp>
    <dsp:sp modelId="{EC9F30B5-4FA0-4E29-BA83-B4A4BF0949D1}">
      <dsp:nvSpPr>
        <dsp:cNvPr id="0" name=""/>
        <dsp:cNvSpPr/>
      </dsp:nvSpPr>
      <dsp:spPr>
        <a:xfrm>
          <a:off x="246512" y="2938747"/>
          <a:ext cx="4432335" cy="1723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b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000" kern="1200" dirty="0"/>
        </a:p>
      </dsp:txBody>
      <dsp:txXfrm>
        <a:off x="246512" y="2938747"/>
        <a:ext cx="4432335" cy="172357"/>
      </dsp:txXfrm>
    </dsp:sp>
    <dsp:sp modelId="{D2F1231F-EDEA-4C4E-9818-3DC7274B983D}">
      <dsp:nvSpPr>
        <dsp:cNvPr id="0" name=""/>
        <dsp:cNvSpPr/>
      </dsp:nvSpPr>
      <dsp:spPr>
        <a:xfrm>
          <a:off x="246512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0AA996-4861-41D6-BFAA-876CB71E0E84}">
      <dsp:nvSpPr>
        <dsp:cNvPr id="0" name=""/>
        <dsp:cNvSpPr/>
      </dsp:nvSpPr>
      <dsp:spPr>
        <a:xfrm>
          <a:off x="869502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0CA1D6-8C92-42DC-8957-AB239C89E4B7}">
      <dsp:nvSpPr>
        <dsp:cNvPr id="0" name=""/>
        <dsp:cNvSpPr/>
      </dsp:nvSpPr>
      <dsp:spPr>
        <a:xfrm>
          <a:off x="1492984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977A8-EACA-4B36-8CF4-18763D7C2740}">
      <dsp:nvSpPr>
        <dsp:cNvPr id="0" name=""/>
        <dsp:cNvSpPr/>
      </dsp:nvSpPr>
      <dsp:spPr>
        <a:xfrm>
          <a:off x="2115973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2C3852-77DC-4267-AAD7-F77931B43EC5}">
      <dsp:nvSpPr>
        <dsp:cNvPr id="0" name=""/>
        <dsp:cNvSpPr/>
      </dsp:nvSpPr>
      <dsp:spPr>
        <a:xfrm>
          <a:off x="2739455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0430DF-DB89-49B2-8FC3-A09D6E84AE85}">
      <dsp:nvSpPr>
        <dsp:cNvPr id="0" name=""/>
        <dsp:cNvSpPr/>
      </dsp:nvSpPr>
      <dsp:spPr>
        <a:xfrm>
          <a:off x="3362444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B7153E-D8A7-4A82-AFC4-32C6DC5199E4}">
      <dsp:nvSpPr>
        <dsp:cNvPr id="0" name=""/>
        <dsp:cNvSpPr/>
      </dsp:nvSpPr>
      <dsp:spPr>
        <a:xfrm>
          <a:off x="3985926" y="3111104"/>
          <a:ext cx="1037166" cy="82080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F64D6-EF2B-497A-B7DD-761B48460D72}">
      <dsp:nvSpPr>
        <dsp:cNvPr id="0" name=""/>
        <dsp:cNvSpPr/>
      </dsp:nvSpPr>
      <dsp:spPr>
        <a:xfrm>
          <a:off x="246512" y="3193184"/>
          <a:ext cx="4489955" cy="65664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Получение информации об успешной атаке (когда и как)</a:t>
          </a:r>
        </a:p>
      </dsp:txBody>
      <dsp:txXfrm>
        <a:off x="246512" y="3193184"/>
        <a:ext cx="4489955" cy="656642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216B8C-7236-40B3-9D3D-16AD7DD10018}">
      <dsp:nvSpPr>
        <dsp:cNvPr id="0" name=""/>
        <dsp:cNvSpPr/>
      </dsp:nvSpPr>
      <dsp:spPr>
        <a:xfrm>
          <a:off x="694804" y="2326"/>
          <a:ext cx="4073895" cy="865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Вход или выход из системы</a:t>
          </a:r>
        </a:p>
      </dsp:txBody>
      <dsp:txXfrm>
        <a:off x="720155" y="27677"/>
        <a:ext cx="4023193" cy="814848"/>
      </dsp:txXfrm>
    </dsp:sp>
    <dsp:sp modelId="{73C154CC-596A-4A88-8587-8F86BC275D13}">
      <dsp:nvSpPr>
        <dsp:cNvPr id="0" name=""/>
        <dsp:cNvSpPr/>
      </dsp:nvSpPr>
      <dsp:spPr>
        <a:xfrm rot="5400000">
          <a:off x="2615598" y="634044"/>
          <a:ext cx="232306" cy="9004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 rot="-5400000">
        <a:off x="2461619" y="968111"/>
        <a:ext cx="540265" cy="162614"/>
      </dsp:txXfrm>
    </dsp:sp>
    <dsp:sp modelId="{606FDF78-5527-4E4F-8EAC-D2D7329193D8}">
      <dsp:nvSpPr>
        <dsp:cNvPr id="0" name=""/>
        <dsp:cNvSpPr/>
      </dsp:nvSpPr>
      <dsp:spPr>
        <a:xfrm>
          <a:off x="694804" y="1300652"/>
          <a:ext cx="4073895" cy="865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Операции с файлами (открыть, закрыть, переименовать, удалить)</a:t>
          </a:r>
        </a:p>
      </dsp:txBody>
      <dsp:txXfrm>
        <a:off x="720155" y="1326003"/>
        <a:ext cx="4023193" cy="814848"/>
      </dsp:txXfrm>
    </dsp:sp>
    <dsp:sp modelId="{E87C9083-0153-4D49-B3CE-CE8643BE6AA5}">
      <dsp:nvSpPr>
        <dsp:cNvPr id="0" name=""/>
        <dsp:cNvSpPr/>
      </dsp:nvSpPr>
      <dsp:spPr>
        <a:xfrm rot="5400000">
          <a:off x="2615598" y="1932370"/>
          <a:ext cx="232306" cy="9004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 rot="-5400000">
        <a:off x="2461619" y="2266437"/>
        <a:ext cx="540265" cy="162614"/>
      </dsp:txXfrm>
    </dsp:sp>
    <dsp:sp modelId="{5F343F34-4D2B-411F-8190-AC4B5B0C0C5F}">
      <dsp:nvSpPr>
        <dsp:cNvPr id="0" name=""/>
        <dsp:cNvSpPr/>
      </dsp:nvSpPr>
      <dsp:spPr>
        <a:xfrm>
          <a:off x="694804" y="2598979"/>
          <a:ext cx="4073895" cy="865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Обращение к удаленной системе</a:t>
          </a:r>
        </a:p>
      </dsp:txBody>
      <dsp:txXfrm>
        <a:off x="720155" y="2624330"/>
        <a:ext cx="4023193" cy="814848"/>
      </dsp:txXfrm>
    </dsp:sp>
    <dsp:sp modelId="{6D141BEB-E892-403D-8C0C-AA9165E4C8DC}">
      <dsp:nvSpPr>
        <dsp:cNvPr id="0" name=""/>
        <dsp:cNvSpPr/>
      </dsp:nvSpPr>
      <dsp:spPr>
        <a:xfrm rot="5400000">
          <a:off x="2615598" y="3230697"/>
          <a:ext cx="232306" cy="90044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200" kern="1200"/>
        </a:p>
      </dsp:txBody>
      <dsp:txXfrm rot="-5400000">
        <a:off x="2461619" y="3564764"/>
        <a:ext cx="540265" cy="162614"/>
      </dsp:txXfrm>
    </dsp:sp>
    <dsp:sp modelId="{42320B48-866A-4A97-99BF-D9EACF96D994}">
      <dsp:nvSpPr>
        <dsp:cNvPr id="0" name=""/>
        <dsp:cNvSpPr/>
      </dsp:nvSpPr>
      <dsp:spPr>
        <a:xfrm>
          <a:off x="694804" y="3897305"/>
          <a:ext cx="4073895" cy="865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Смена привилегий или атрибутов безопасности</a:t>
          </a:r>
        </a:p>
      </dsp:txBody>
      <dsp:txXfrm>
        <a:off x="720155" y="3922656"/>
        <a:ext cx="4023193" cy="814848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6C9C8-1821-4357-80AF-495D7A16A5E6}">
      <dsp:nvSpPr>
        <dsp:cNvPr id="0" name=""/>
        <dsp:cNvSpPr/>
      </dsp:nvSpPr>
      <dsp:spPr>
        <a:xfrm rot="5400000">
          <a:off x="-145465" y="145862"/>
          <a:ext cx="969767" cy="6788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</a:t>
          </a:r>
        </a:p>
      </dsp:txBody>
      <dsp:txXfrm rot="-5400000">
        <a:off x="1" y="339816"/>
        <a:ext cx="678837" cy="290930"/>
      </dsp:txXfrm>
    </dsp:sp>
    <dsp:sp modelId="{EDDED667-6328-455E-B443-BB46B9F13BCB}">
      <dsp:nvSpPr>
        <dsp:cNvPr id="0" name=""/>
        <dsp:cNvSpPr/>
      </dsp:nvSpPr>
      <dsp:spPr>
        <a:xfrm rot="5400000">
          <a:off x="5053444" y="-4374209"/>
          <a:ext cx="630349" cy="93795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Добавлять записи в журнал аудита может только ОС</a:t>
          </a:r>
        </a:p>
      </dsp:txBody>
      <dsp:txXfrm rot="-5400000">
        <a:off x="678838" y="31168"/>
        <a:ext cx="9348791" cy="568807"/>
      </dsp:txXfrm>
    </dsp:sp>
    <dsp:sp modelId="{92306352-5D4D-4B49-84DD-400114F5886A}">
      <dsp:nvSpPr>
        <dsp:cNvPr id="0" name=""/>
        <dsp:cNvSpPr/>
      </dsp:nvSpPr>
      <dsp:spPr>
        <a:xfrm rot="5400000">
          <a:off x="-145465" y="996880"/>
          <a:ext cx="969767" cy="6788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</a:t>
          </a:r>
        </a:p>
      </dsp:txBody>
      <dsp:txXfrm rot="-5400000">
        <a:off x="1" y="1190834"/>
        <a:ext cx="678837" cy="290930"/>
      </dsp:txXfrm>
    </dsp:sp>
    <dsp:sp modelId="{92C35A3C-D1BD-45A4-AB3F-E73516C73A0A}">
      <dsp:nvSpPr>
        <dsp:cNvPr id="0" name=""/>
        <dsp:cNvSpPr/>
      </dsp:nvSpPr>
      <dsp:spPr>
        <a:xfrm rot="5400000">
          <a:off x="5053444" y="-3523191"/>
          <a:ext cx="630349" cy="93795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Никто не может редактировать или удалять записи в журнале аудита</a:t>
          </a:r>
        </a:p>
      </dsp:txBody>
      <dsp:txXfrm rot="-5400000">
        <a:off x="678838" y="882186"/>
        <a:ext cx="9348791" cy="568807"/>
      </dsp:txXfrm>
    </dsp:sp>
    <dsp:sp modelId="{FA5E1FCD-2348-41BB-B5C6-0FCC84852319}">
      <dsp:nvSpPr>
        <dsp:cNvPr id="0" name=""/>
        <dsp:cNvSpPr/>
      </dsp:nvSpPr>
      <dsp:spPr>
        <a:xfrm rot="5400000">
          <a:off x="-145465" y="1847898"/>
          <a:ext cx="969767" cy="6788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 </a:t>
          </a:r>
        </a:p>
      </dsp:txBody>
      <dsp:txXfrm rot="-5400000">
        <a:off x="1" y="2041852"/>
        <a:ext cx="678837" cy="290930"/>
      </dsp:txXfrm>
    </dsp:sp>
    <dsp:sp modelId="{55754299-556E-43B5-9D31-0CB080B31B83}">
      <dsp:nvSpPr>
        <dsp:cNvPr id="0" name=""/>
        <dsp:cNvSpPr/>
      </dsp:nvSpPr>
      <dsp:spPr>
        <a:xfrm rot="5400000">
          <a:off x="5053444" y="-2672173"/>
          <a:ext cx="630349" cy="93795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Просматривать журнал аудита может только привилегированный пользователь</a:t>
          </a:r>
        </a:p>
      </dsp:txBody>
      <dsp:txXfrm rot="-5400000">
        <a:off x="678838" y="1733204"/>
        <a:ext cx="9348791" cy="568807"/>
      </dsp:txXfrm>
    </dsp:sp>
    <dsp:sp modelId="{0E39809A-3AD8-4470-BD82-7165ED4B57EA}">
      <dsp:nvSpPr>
        <dsp:cNvPr id="0" name=""/>
        <dsp:cNvSpPr/>
      </dsp:nvSpPr>
      <dsp:spPr>
        <a:xfrm rot="5400000">
          <a:off x="-145465" y="2698917"/>
          <a:ext cx="969767" cy="6788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</dsp:txBody>
      <dsp:txXfrm rot="-5400000">
        <a:off x="1" y="2892871"/>
        <a:ext cx="678837" cy="290930"/>
      </dsp:txXfrm>
    </dsp:sp>
    <dsp:sp modelId="{BE8E7235-09EE-48C6-8702-0C1A3813A384}">
      <dsp:nvSpPr>
        <dsp:cNvPr id="0" name=""/>
        <dsp:cNvSpPr/>
      </dsp:nvSpPr>
      <dsp:spPr>
        <a:xfrm rot="5400000">
          <a:off x="5053444" y="-1821154"/>
          <a:ext cx="630349" cy="93795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Очищать журнал аудита могут только аудиторы</a:t>
          </a:r>
        </a:p>
      </dsp:txBody>
      <dsp:txXfrm rot="-5400000">
        <a:off x="678838" y="2584223"/>
        <a:ext cx="9348791" cy="568807"/>
      </dsp:txXfrm>
    </dsp:sp>
    <dsp:sp modelId="{D4BFD823-BED6-465B-8726-C8051C1F420C}">
      <dsp:nvSpPr>
        <dsp:cNvPr id="0" name=""/>
        <dsp:cNvSpPr/>
      </dsp:nvSpPr>
      <dsp:spPr>
        <a:xfrm rot="5400000">
          <a:off x="-145465" y="3549935"/>
          <a:ext cx="969767" cy="67883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000" kern="1200" dirty="0"/>
        </a:p>
      </dsp:txBody>
      <dsp:txXfrm rot="-5400000">
        <a:off x="1" y="3743889"/>
        <a:ext cx="678837" cy="290930"/>
      </dsp:txXfrm>
    </dsp:sp>
    <dsp:sp modelId="{C4077A6F-15A0-440F-B13D-D512BD4CFF7D}">
      <dsp:nvSpPr>
        <dsp:cNvPr id="0" name=""/>
        <dsp:cNvSpPr/>
      </dsp:nvSpPr>
      <dsp:spPr>
        <a:xfrm rot="5400000">
          <a:off x="5053444" y="-970136"/>
          <a:ext cx="630349" cy="93795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kern="1200" dirty="0"/>
            <a:t>При переполнении журнала аудита ОС </a:t>
          </a:r>
          <a:r>
            <a:rPr lang="ru-RU" sz="2000" kern="1200" dirty="0" err="1"/>
            <a:t>аварийно</a:t>
          </a:r>
          <a:r>
            <a:rPr lang="ru-RU" sz="2000" kern="1200" dirty="0"/>
            <a:t> завершает работу («зависает»)</a:t>
          </a:r>
        </a:p>
      </dsp:txBody>
      <dsp:txXfrm rot="-5400000">
        <a:off x="678838" y="3435241"/>
        <a:ext cx="9348791" cy="56880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4780FF-E80A-4395-BAD0-DE42366C13B5}">
      <dsp:nvSpPr>
        <dsp:cNvPr id="0" name=""/>
        <dsp:cNvSpPr/>
      </dsp:nvSpPr>
      <dsp:spPr>
        <a:xfrm>
          <a:off x="2320932" y="3435621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3CC997-5CBF-45D2-B3A3-A23F9BE75C47}">
      <dsp:nvSpPr>
        <dsp:cNvPr id="0" name=""/>
        <dsp:cNvSpPr/>
      </dsp:nvSpPr>
      <dsp:spPr>
        <a:xfrm>
          <a:off x="2079366" y="3551909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C33799-159F-4EEE-8F4B-B970CBC2F955}">
      <dsp:nvSpPr>
        <dsp:cNvPr id="0" name=""/>
        <dsp:cNvSpPr/>
      </dsp:nvSpPr>
      <dsp:spPr>
        <a:xfrm>
          <a:off x="1826266" y="3643763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54EE5-69DD-44BF-A540-B1E3C9ABD3C6}">
      <dsp:nvSpPr>
        <dsp:cNvPr id="0" name=""/>
        <dsp:cNvSpPr/>
      </dsp:nvSpPr>
      <dsp:spPr>
        <a:xfrm>
          <a:off x="3480707" y="2089488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680055-A534-4262-A365-62470809B0B5}">
      <dsp:nvSpPr>
        <dsp:cNvPr id="0" name=""/>
        <dsp:cNvSpPr/>
      </dsp:nvSpPr>
      <dsp:spPr>
        <a:xfrm>
          <a:off x="3383311" y="2326136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A59C4F-DADE-4C76-85E6-D88B636F76DE}">
      <dsp:nvSpPr>
        <dsp:cNvPr id="0" name=""/>
        <dsp:cNvSpPr/>
      </dsp:nvSpPr>
      <dsp:spPr>
        <a:xfrm>
          <a:off x="3314109" y="308067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B9C78C-0870-4F21-8B91-985B006DDED9}">
      <dsp:nvSpPr>
        <dsp:cNvPr id="0" name=""/>
        <dsp:cNvSpPr/>
      </dsp:nvSpPr>
      <dsp:spPr>
        <a:xfrm>
          <a:off x="3492241" y="194947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E69CE5-7A70-4C0B-9239-B4C7AEC7240D}">
      <dsp:nvSpPr>
        <dsp:cNvPr id="0" name=""/>
        <dsp:cNvSpPr/>
      </dsp:nvSpPr>
      <dsp:spPr>
        <a:xfrm>
          <a:off x="3670372" y="81826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704EC6-977D-467C-A1B1-B647A79BEA8B}">
      <dsp:nvSpPr>
        <dsp:cNvPr id="0" name=""/>
        <dsp:cNvSpPr/>
      </dsp:nvSpPr>
      <dsp:spPr>
        <a:xfrm>
          <a:off x="3848503" y="194947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B6E82-0F7C-4D87-9324-14734215DACA}">
      <dsp:nvSpPr>
        <dsp:cNvPr id="0" name=""/>
        <dsp:cNvSpPr/>
      </dsp:nvSpPr>
      <dsp:spPr>
        <a:xfrm>
          <a:off x="4026634" y="308067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370045-2306-4EA4-9C40-4FB58514F12F}">
      <dsp:nvSpPr>
        <dsp:cNvPr id="0" name=""/>
        <dsp:cNvSpPr/>
      </dsp:nvSpPr>
      <dsp:spPr>
        <a:xfrm>
          <a:off x="3670372" y="320284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5698DA-A256-4726-8709-52368DA6DC2F}">
      <dsp:nvSpPr>
        <dsp:cNvPr id="0" name=""/>
        <dsp:cNvSpPr/>
      </dsp:nvSpPr>
      <dsp:spPr>
        <a:xfrm>
          <a:off x="3670372" y="559195"/>
          <a:ext cx="128151" cy="1281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66FA298-0E5E-40B7-89D9-E16011C8F97E}">
      <dsp:nvSpPr>
        <dsp:cNvPr id="0" name=""/>
        <dsp:cNvSpPr/>
      </dsp:nvSpPr>
      <dsp:spPr>
        <a:xfrm>
          <a:off x="1201526" y="3916433"/>
          <a:ext cx="2764235" cy="741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09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Попытки изменения списка пользователей</a:t>
          </a:r>
        </a:p>
      </dsp:txBody>
      <dsp:txXfrm>
        <a:off x="1237707" y="3952614"/>
        <a:ext cx="2691873" cy="668803"/>
      </dsp:txXfrm>
    </dsp:sp>
    <dsp:sp modelId="{942356E2-8BE0-4F41-B504-16E3AC00E7C5}">
      <dsp:nvSpPr>
        <dsp:cNvPr id="0" name=""/>
        <dsp:cNvSpPr/>
      </dsp:nvSpPr>
      <dsp:spPr>
        <a:xfrm>
          <a:off x="435178" y="3189747"/>
          <a:ext cx="1281518" cy="12814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B4F9DD-406F-4A0C-9FF8-E8C181B18FA0}">
      <dsp:nvSpPr>
        <dsp:cNvPr id="0" name=""/>
        <dsp:cNvSpPr/>
      </dsp:nvSpPr>
      <dsp:spPr>
        <a:xfrm>
          <a:off x="2979633" y="2954004"/>
          <a:ext cx="2764235" cy="741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09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Попытки изменения ПБ и политики аудита</a:t>
          </a:r>
        </a:p>
      </dsp:txBody>
      <dsp:txXfrm>
        <a:off x="3015814" y="2990185"/>
        <a:ext cx="2691873" cy="668803"/>
      </dsp:txXfrm>
    </dsp:sp>
    <dsp:sp modelId="{A87E71AF-2074-4F53-A7B0-43D965A10C2B}">
      <dsp:nvSpPr>
        <dsp:cNvPr id="0" name=""/>
        <dsp:cNvSpPr/>
      </dsp:nvSpPr>
      <dsp:spPr>
        <a:xfrm>
          <a:off x="2213285" y="2227318"/>
          <a:ext cx="1281518" cy="12814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3DB43D-3C8A-469A-8684-31C0B4E01CF2}">
      <dsp:nvSpPr>
        <dsp:cNvPr id="0" name=""/>
        <dsp:cNvSpPr/>
      </dsp:nvSpPr>
      <dsp:spPr>
        <a:xfrm>
          <a:off x="3795960" y="1494298"/>
          <a:ext cx="2764235" cy="74116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5097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Попытки вход/выхода</a:t>
          </a:r>
        </a:p>
      </dsp:txBody>
      <dsp:txXfrm>
        <a:off x="3832141" y="1530479"/>
        <a:ext cx="2691873" cy="668803"/>
      </dsp:txXfrm>
    </dsp:sp>
    <dsp:sp modelId="{31AA07FB-EDFB-4667-8ECB-E92702262A81}">
      <dsp:nvSpPr>
        <dsp:cNvPr id="0" name=""/>
        <dsp:cNvSpPr/>
      </dsp:nvSpPr>
      <dsp:spPr>
        <a:xfrm>
          <a:off x="3029612" y="767612"/>
          <a:ext cx="1281518" cy="1281428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78EE73-44DA-44AB-A5B6-A0F889EC84D5}">
      <dsp:nvSpPr>
        <dsp:cNvPr id="0" name=""/>
        <dsp:cNvSpPr/>
      </dsp:nvSpPr>
      <dsp:spPr>
        <a:xfrm>
          <a:off x="-5533350" y="-847163"/>
          <a:ext cx="6588298" cy="6588298"/>
        </a:xfrm>
        <a:prstGeom prst="blockArc">
          <a:avLst>
            <a:gd name="adj1" fmla="val 18900000"/>
            <a:gd name="adj2" fmla="val 2700000"/>
            <a:gd name="adj3" fmla="val 328"/>
          </a:avLst>
        </a:pr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4DFE2F-53C6-4604-ADCC-E5C60556D49D}">
      <dsp:nvSpPr>
        <dsp:cNvPr id="0" name=""/>
        <dsp:cNvSpPr/>
      </dsp:nvSpPr>
      <dsp:spPr>
        <a:xfrm>
          <a:off x="393206" y="257716"/>
          <a:ext cx="10768875" cy="51523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Правильно внедрить модель безопасности</a:t>
          </a:r>
        </a:p>
      </dsp:txBody>
      <dsp:txXfrm>
        <a:off x="393206" y="257716"/>
        <a:ext cx="10768875" cy="515237"/>
      </dsp:txXfrm>
    </dsp:sp>
    <dsp:sp modelId="{FA9D0075-C2DB-4B9A-B519-9E1690294F61}">
      <dsp:nvSpPr>
        <dsp:cNvPr id="0" name=""/>
        <dsp:cNvSpPr/>
      </dsp:nvSpPr>
      <dsp:spPr>
        <a:xfrm>
          <a:off x="71183" y="193311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4F326A8-3597-4AC6-82FE-F4BF9A7645EE}">
      <dsp:nvSpPr>
        <dsp:cNvPr id="0" name=""/>
        <dsp:cNvSpPr/>
      </dsp:nvSpPr>
      <dsp:spPr>
        <a:xfrm>
          <a:off x="817024" y="1030474"/>
          <a:ext cx="10345057" cy="51523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Проводить надежную идентификацию и аутентификацию</a:t>
          </a:r>
        </a:p>
      </dsp:txBody>
      <dsp:txXfrm>
        <a:off x="817024" y="1030474"/>
        <a:ext cx="10345057" cy="515237"/>
      </dsp:txXfrm>
    </dsp:sp>
    <dsp:sp modelId="{BD90ED8C-B6C7-4439-95AE-DF5E44DC093D}">
      <dsp:nvSpPr>
        <dsp:cNvPr id="0" name=""/>
        <dsp:cNvSpPr/>
      </dsp:nvSpPr>
      <dsp:spPr>
        <a:xfrm>
          <a:off x="495001" y="966070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58181A6-3740-4E18-ADF7-998D56044349}">
      <dsp:nvSpPr>
        <dsp:cNvPr id="0" name=""/>
        <dsp:cNvSpPr/>
      </dsp:nvSpPr>
      <dsp:spPr>
        <a:xfrm>
          <a:off x="1010825" y="1803232"/>
          <a:ext cx="10151256" cy="51523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Уменьшение ошибок в программной реализации систем обеспечения безопасности</a:t>
          </a:r>
        </a:p>
      </dsp:txBody>
      <dsp:txXfrm>
        <a:off x="1010825" y="1803232"/>
        <a:ext cx="10151256" cy="515237"/>
      </dsp:txXfrm>
    </dsp:sp>
    <dsp:sp modelId="{FD807E6C-756B-4858-8354-1302B029EFA9}">
      <dsp:nvSpPr>
        <dsp:cNvPr id="0" name=""/>
        <dsp:cNvSpPr/>
      </dsp:nvSpPr>
      <dsp:spPr>
        <a:xfrm>
          <a:off x="688802" y="1738828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535F5C3-6A1D-42F8-BE43-33ACCC68D9C3}">
      <dsp:nvSpPr>
        <dsp:cNvPr id="0" name=""/>
        <dsp:cNvSpPr/>
      </dsp:nvSpPr>
      <dsp:spPr>
        <a:xfrm>
          <a:off x="1010825" y="2575501"/>
          <a:ext cx="10151256" cy="515237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5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Организовать надлежащий контроль целостности средств обеспечения безопасности</a:t>
          </a:r>
        </a:p>
      </dsp:txBody>
      <dsp:txXfrm>
        <a:off x="1010825" y="2575501"/>
        <a:ext cx="10151256" cy="515237"/>
      </dsp:txXfrm>
    </dsp:sp>
    <dsp:sp modelId="{A948B47A-0973-4B55-B8CF-1DA8BD5FB4E9}">
      <dsp:nvSpPr>
        <dsp:cNvPr id="0" name=""/>
        <dsp:cNvSpPr/>
      </dsp:nvSpPr>
      <dsp:spPr>
        <a:xfrm>
          <a:off x="688802" y="2511097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F211F3D-BAFA-4C5E-B6F4-7AA484D0FD2D}">
      <dsp:nvSpPr>
        <dsp:cNvPr id="0" name=""/>
        <dsp:cNvSpPr/>
      </dsp:nvSpPr>
      <dsp:spPr>
        <a:xfrm>
          <a:off x="817024" y="3348259"/>
          <a:ext cx="10345057" cy="515237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Обеспечить наличие средств отладки и тестирования в конечных продуктах</a:t>
          </a:r>
        </a:p>
      </dsp:txBody>
      <dsp:txXfrm>
        <a:off x="817024" y="3348259"/>
        <a:ext cx="10345057" cy="515237"/>
      </dsp:txXfrm>
    </dsp:sp>
    <dsp:sp modelId="{8C84CEAD-FEBB-4066-A275-961D34803A5D}">
      <dsp:nvSpPr>
        <dsp:cNvPr id="0" name=""/>
        <dsp:cNvSpPr/>
      </dsp:nvSpPr>
      <dsp:spPr>
        <a:xfrm>
          <a:off x="495001" y="3283855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F315908-A094-4F88-9401-F6638B09032A}">
      <dsp:nvSpPr>
        <dsp:cNvPr id="0" name=""/>
        <dsp:cNvSpPr/>
      </dsp:nvSpPr>
      <dsp:spPr>
        <a:xfrm>
          <a:off x="393206" y="4121018"/>
          <a:ext cx="10768875" cy="51523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8970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Минимизировать ошибки администрирования</a:t>
          </a:r>
        </a:p>
      </dsp:txBody>
      <dsp:txXfrm>
        <a:off x="393206" y="4121018"/>
        <a:ext cx="10768875" cy="515237"/>
      </dsp:txXfrm>
    </dsp:sp>
    <dsp:sp modelId="{98CDDA44-0517-43C6-B598-EC4C8080297C}">
      <dsp:nvSpPr>
        <dsp:cNvPr id="0" name=""/>
        <dsp:cNvSpPr/>
      </dsp:nvSpPr>
      <dsp:spPr>
        <a:xfrm>
          <a:off x="71183" y="4056613"/>
          <a:ext cx="644046" cy="64404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D13B0D-59EA-42FC-B019-7B6B6997491C}">
      <dsp:nvSpPr>
        <dsp:cNvPr id="0" name=""/>
        <dsp:cNvSpPr/>
      </dsp:nvSpPr>
      <dsp:spPr>
        <a:xfrm>
          <a:off x="0" y="0"/>
          <a:ext cx="4700789" cy="4700789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0130E2-3E81-4ECF-8F3F-F6EDF5E6EF4B}">
      <dsp:nvSpPr>
        <dsp:cNvPr id="0" name=""/>
        <dsp:cNvSpPr/>
      </dsp:nvSpPr>
      <dsp:spPr>
        <a:xfrm>
          <a:off x="2350394" y="0"/>
          <a:ext cx="8946523" cy="470078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Постоянный контроль корректности функционирования ОС</a:t>
          </a:r>
        </a:p>
      </dsp:txBody>
      <dsp:txXfrm>
        <a:off x="2350394" y="0"/>
        <a:ext cx="8946523" cy="752126"/>
      </dsp:txXfrm>
    </dsp:sp>
    <dsp:sp modelId="{159A77D4-8D6C-4044-B78C-CA173D75AB12}">
      <dsp:nvSpPr>
        <dsp:cNvPr id="0" name=""/>
        <dsp:cNvSpPr/>
      </dsp:nvSpPr>
      <dsp:spPr>
        <a:xfrm>
          <a:off x="493582" y="752126"/>
          <a:ext cx="3713623" cy="3713623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190406"/>
            <a:satOff val="2340"/>
            <a:lumOff val="179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AA210E-49F8-4C53-9722-5A77636BB9E2}">
      <dsp:nvSpPr>
        <dsp:cNvPr id="0" name=""/>
        <dsp:cNvSpPr/>
      </dsp:nvSpPr>
      <dsp:spPr>
        <a:xfrm>
          <a:off x="2350394" y="752126"/>
          <a:ext cx="8946523" cy="371362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176324"/>
              <a:satOff val="2791"/>
              <a:lumOff val="164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Организация и поддержание адекватной политики безопасности</a:t>
          </a:r>
        </a:p>
      </dsp:txBody>
      <dsp:txXfrm>
        <a:off x="2350394" y="752126"/>
        <a:ext cx="8946523" cy="752126"/>
      </dsp:txXfrm>
    </dsp:sp>
    <dsp:sp modelId="{1BD44323-6452-42B4-B774-42BBE389DBF0}">
      <dsp:nvSpPr>
        <dsp:cNvPr id="0" name=""/>
        <dsp:cNvSpPr/>
      </dsp:nvSpPr>
      <dsp:spPr>
        <a:xfrm>
          <a:off x="987165" y="1504252"/>
          <a:ext cx="2726457" cy="2726457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380811"/>
            <a:satOff val="4680"/>
            <a:lumOff val="358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A88105-EE1A-48EE-9E10-99C1AC296C77}">
      <dsp:nvSpPr>
        <dsp:cNvPr id="0" name=""/>
        <dsp:cNvSpPr/>
      </dsp:nvSpPr>
      <dsp:spPr>
        <a:xfrm>
          <a:off x="2350394" y="1504252"/>
          <a:ext cx="8946523" cy="272645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352648"/>
              <a:satOff val="5582"/>
              <a:lumOff val="329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Инструктирование пользователей ОС </a:t>
          </a:r>
        </a:p>
      </dsp:txBody>
      <dsp:txXfrm>
        <a:off x="2350394" y="1504252"/>
        <a:ext cx="8946523" cy="752126"/>
      </dsp:txXfrm>
    </dsp:sp>
    <dsp:sp modelId="{6761A0C4-8C00-4F56-AE13-EAE0AC13CC77}">
      <dsp:nvSpPr>
        <dsp:cNvPr id="0" name=""/>
        <dsp:cNvSpPr/>
      </dsp:nvSpPr>
      <dsp:spPr>
        <a:xfrm>
          <a:off x="1480748" y="2256378"/>
          <a:ext cx="1739291" cy="1739291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380811"/>
            <a:satOff val="4680"/>
            <a:lumOff val="358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5CB24D-65B4-4338-A0D7-A2991E0BEFAA}">
      <dsp:nvSpPr>
        <dsp:cNvPr id="0" name=""/>
        <dsp:cNvSpPr/>
      </dsp:nvSpPr>
      <dsp:spPr>
        <a:xfrm>
          <a:off x="2350394" y="2256378"/>
          <a:ext cx="8946523" cy="173929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352648"/>
              <a:satOff val="5582"/>
              <a:lumOff val="3295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Регулярное создание и обновление резервных копий</a:t>
          </a:r>
        </a:p>
      </dsp:txBody>
      <dsp:txXfrm>
        <a:off x="2350394" y="2256378"/>
        <a:ext cx="8946523" cy="752126"/>
      </dsp:txXfrm>
    </dsp:sp>
    <dsp:sp modelId="{4C1E939C-4E3E-40FE-8CB3-04B99EB71EDF}">
      <dsp:nvSpPr>
        <dsp:cNvPr id="0" name=""/>
        <dsp:cNvSpPr/>
      </dsp:nvSpPr>
      <dsp:spPr>
        <a:xfrm>
          <a:off x="1974331" y="3008504"/>
          <a:ext cx="752126" cy="752126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shade val="50000"/>
            <a:hueOff val="190406"/>
            <a:satOff val="2340"/>
            <a:lumOff val="17925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85AC7E-CA01-4BE0-9932-EAF302D096B9}">
      <dsp:nvSpPr>
        <dsp:cNvPr id="0" name=""/>
        <dsp:cNvSpPr/>
      </dsp:nvSpPr>
      <dsp:spPr>
        <a:xfrm>
          <a:off x="2350394" y="3008504"/>
          <a:ext cx="8946523" cy="75212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shade val="50000"/>
              <a:hueOff val="176324"/>
              <a:satOff val="2791"/>
              <a:lumOff val="1647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kern="1200" dirty="0"/>
            <a:t>Постоянный контроль изменений в конфигурированных данных и политике безопасности ОС</a:t>
          </a:r>
        </a:p>
      </dsp:txBody>
      <dsp:txXfrm>
        <a:off x="2350394" y="3008504"/>
        <a:ext cx="8946523" cy="7521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90E6DF-27E3-429A-A550-B777213C70CE}">
      <dsp:nvSpPr>
        <dsp:cNvPr id="0" name=""/>
        <dsp:cNvSpPr/>
      </dsp:nvSpPr>
      <dsp:spPr>
        <a:xfrm>
          <a:off x="1880681" y="0"/>
          <a:ext cx="5623551" cy="5623551"/>
        </a:xfrm>
        <a:prstGeom prst="triangl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066532-360C-4676-B03F-F9281CF2199B}">
      <dsp:nvSpPr>
        <dsp:cNvPr id="0" name=""/>
        <dsp:cNvSpPr/>
      </dsp:nvSpPr>
      <dsp:spPr>
        <a:xfrm>
          <a:off x="4950537" y="678814"/>
          <a:ext cx="5277058" cy="799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500" kern="1200" dirty="0"/>
            <a:t>Анализ угроз</a:t>
          </a:r>
        </a:p>
      </dsp:txBody>
      <dsp:txXfrm>
        <a:off x="4989570" y="717847"/>
        <a:ext cx="5198992" cy="721532"/>
      </dsp:txXfrm>
    </dsp:sp>
    <dsp:sp modelId="{EA72361A-CCC1-4ABA-876B-09152E3B2C50}">
      <dsp:nvSpPr>
        <dsp:cNvPr id="0" name=""/>
        <dsp:cNvSpPr/>
      </dsp:nvSpPr>
      <dsp:spPr>
        <a:xfrm>
          <a:off x="4950537" y="1578362"/>
          <a:ext cx="5277058" cy="799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Формирование требований к ПБ</a:t>
          </a:r>
        </a:p>
      </dsp:txBody>
      <dsp:txXfrm>
        <a:off x="4989570" y="1617395"/>
        <a:ext cx="5198992" cy="721532"/>
      </dsp:txXfrm>
    </dsp:sp>
    <dsp:sp modelId="{48DDF69F-C2DA-4B81-9972-BDF32A1B9B30}">
      <dsp:nvSpPr>
        <dsp:cNvPr id="0" name=""/>
        <dsp:cNvSpPr/>
      </dsp:nvSpPr>
      <dsp:spPr>
        <a:xfrm>
          <a:off x="4950537" y="2477911"/>
          <a:ext cx="5277058" cy="799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Формальное определение ПБ</a:t>
          </a:r>
        </a:p>
      </dsp:txBody>
      <dsp:txXfrm>
        <a:off x="4989570" y="2516944"/>
        <a:ext cx="5198992" cy="721532"/>
      </dsp:txXfrm>
    </dsp:sp>
    <dsp:sp modelId="{AFC3A9C8-9D4E-4ED7-9F4D-BBE53ADDA66C}">
      <dsp:nvSpPr>
        <dsp:cNvPr id="0" name=""/>
        <dsp:cNvSpPr/>
      </dsp:nvSpPr>
      <dsp:spPr>
        <a:xfrm>
          <a:off x="4950537" y="3377459"/>
          <a:ext cx="5277058" cy="799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kern="1200" dirty="0"/>
            <a:t>Претворение в жизнь ПБ</a:t>
          </a:r>
        </a:p>
      </dsp:txBody>
      <dsp:txXfrm>
        <a:off x="4989570" y="3416492"/>
        <a:ext cx="5198992" cy="721532"/>
      </dsp:txXfrm>
    </dsp:sp>
    <dsp:sp modelId="{A8F5FEBA-2CEE-4F4C-9D6F-6BF57ADB33A1}">
      <dsp:nvSpPr>
        <dsp:cNvPr id="0" name=""/>
        <dsp:cNvSpPr/>
      </dsp:nvSpPr>
      <dsp:spPr>
        <a:xfrm>
          <a:off x="4950537" y="4277008"/>
          <a:ext cx="5277058" cy="799598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Поддержание и коррекция ПБ</a:t>
          </a:r>
        </a:p>
      </dsp:txBody>
      <dsp:txXfrm>
        <a:off x="4989570" y="4316041"/>
        <a:ext cx="5198992" cy="72153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691AAA-A40A-4668-8B88-E8BD61AC523B}">
      <dsp:nvSpPr>
        <dsp:cNvPr id="0" name=""/>
        <dsp:cNvSpPr/>
      </dsp:nvSpPr>
      <dsp:spPr>
        <a:xfrm>
          <a:off x="3358823" y="2987898"/>
          <a:ext cx="540433" cy="2574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216" y="0"/>
              </a:lnTo>
              <a:lnTo>
                <a:pt x="270216" y="2574472"/>
              </a:lnTo>
              <a:lnTo>
                <a:pt x="540433" y="2574472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3563275" y="4209370"/>
        <a:ext cx="131529" cy="131529"/>
      </dsp:txXfrm>
    </dsp:sp>
    <dsp:sp modelId="{938FF6C5-7144-49FF-BDCA-3883D65A7539}">
      <dsp:nvSpPr>
        <dsp:cNvPr id="0" name=""/>
        <dsp:cNvSpPr/>
      </dsp:nvSpPr>
      <dsp:spPr>
        <a:xfrm>
          <a:off x="3358823" y="2987898"/>
          <a:ext cx="540433" cy="15446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216" y="0"/>
              </a:lnTo>
              <a:lnTo>
                <a:pt x="270216" y="1544683"/>
              </a:lnTo>
              <a:lnTo>
                <a:pt x="540433" y="1544683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3588127" y="3719327"/>
        <a:ext cx="81824" cy="81824"/>
      </dsp:txXfrm>
    </dsp:sp>
    <dsp:sp modelId="{E99A4F30-FAC8-4ED0-95A5-A7E785A81AF4}">
      <dsp:nvSpPr>
        <dsp:cNvPr id="0" name=""/>
        <dsp:cNvSpPr/>
      </dsp:nvSpPr>
      <dsp:spPr>
        <a:xfrm>
          <a:off x="3358823" y="2987898"/>
          <a:ext cx="540433" cy="5148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0216" y="0"/>
              </a:lnTo>
              <a:lnTo>
                <a:pt x="270216" y="514894"/>
              </a:lnTo>
              <a:lnTo>
                <a:pt x="540433" y="514894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610378" y="3226684"/>
        <a:ext cx="37322" cy="37322"/>
      </dsp:txXfrm>
    </dsp:sp>
    <dsp:sp modelId="{821BFDF6-47E8-42BB-9163-E92D643A6521}">
      <dsp:nvSpPr>
        <dsp:cNvPr id="0" name=""/>
        <dsp:cNvSpPr/>
      </dsp:nvSpPr>
      <dsp:spPr>
        <a:xfrm>
          <a:off x="3358823" y="2473003"/>
          <a:ext cx="540433" cy="514894"/>
        </a:xfrm>
        <a:custGeom>
          <a:avLst/>
          <a:gdLst/>
          <a:ahLst/>
          <a:cxnLst/>
          <a:rect l="0" t="0" r="0" b="0"/>
          <a:pathLst>
            <a:path>
              <a:moveTo>
                <a:pt x="0" y="514894"/>
              </a:moveTo>
              <a:lnTo>
                <a:pt x="270216" y="514894"/>
              </a:lnTo>
              <a:lnTo>
                <a:pt x="270216" y="0"/>
              </a:lnTo>
              <a:lnTo>
                <a:pt x="540433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500" kern="1200"/>
        </a:p>
      </dsp:txBody>
      <dsp:txXfrm>
        <a:off x="3610378" y="2711790"/>
        <a:ext cx="37322" cy="37322"/>
      </dsp:txXfrm>
    </dsp:sp>
    <dsp:sp modelId="{19E347FF-71C6-4AA2-8072-C6EA73475FD3}">
      <dsp:nvSpPr>
        <dsp:cNvPr id="0" name=""/>
        <dsp:cNvSpPr/>
      </dsp:nvSpPr>
      <dsp:spPr>
        <a:xfrm>
          <a:off x="3358823" y="1443214"/>
          <a:ext cx="540433" cy="1544683"/>
        </a:xfrm>
        <a:custGeom>
          <a:avLst/>
          <a:gdLst/>
          <a:ahLst/>
          <a:cxnLst/>
          <a:rect l="0" t="0" r="0" b="0"/>
          <a:pathLst>
            <a:path>
              <a:moveTo>
                <a:pt x="0" y="1544683"/>
              </a:moveTo>
              <a:lnTo>
                <a:pt x="270216" y="1544683"/>
              </a:lnTo>
              <a:lnTo>
                <a:pt x="270216" y="0"/>
              </a:lnTo>
              <a:lnTo>
                <a:pt x="540433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600" kern="1200"/>
        </a:p>
      </dsp:txBody>
      <dsp:txXfrm>
        <a:off x="3588127" y="2174644"/>
        <a:ext cx="81824" cy="81824"/>
      </dsp:txXfrm>
    </dsp:sp>
    <dsp:sp modelId="{ADEABE6B-D827-4DBE-B1E8-98BBF78DC054}">
      <dsp:nvSpPr>
        <dsp:cNvPr id="0" name=""/>
        <dsp:cNvSpPr/>
      </dsp:nvSpPr>
      <dsp:spPr>
        <a:xfrm>
          <a:off x="3358823" y="413425"/>
          <a:ext cx="540433" cy="2574472"/>
        </a:xfrm>
        <a:custGeom>
          <a:avLst/>
          <a:gdLst/>
          <a:ahLst/>
          <a:cxnLst/>
          <a:rect l="0" t="0" r="0" b="0"/>
          <a:pathLst>
            <a:path>
              <a:moveTo>
                <a:pt x="0" y="2574472"/>
              </a:moveTo>
              <a:lnTo>
                <a:pt x="270216" y="2574472"/>
              </a:lnTo>
              <a:lnTo>
                <a:pt x="270216" y="0"/>
              </a:lnTo>
              <a:lnTo>
                <a:pt x="540433" y="0"/>
              </a:lnTo>
            </a:path>
          </a:pathLst>
        </a:custGeom>
        <a:noFill/>
        <a:ln w="1587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900" kern="1200"/>
        </a:p>
      </dsp:txBody>
      <dsp:txXfrm>
        <a:off x="3563275" y="1634897"/>
        <a:ext cx="131529" cy="131529"/>
      </dsp:txXfrm>
    </dsp:sp>
    <dsp:sp modelId="{59918F35-53EE-4EC0-9578-176E092A8CFD}">
      <dsp:nvSpPr>
        <dsp:cNvPr id="0" name=""/>
        <dsp:cNvSpPr/>
      </dsp:nvSpPr>
      <dsp:spPr>
        <a:xfrm rot="16200000">
          <a:off x="-1236569" y="1328879"/>
          <a:ext cx="5872746" cy="331803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vert" wrap="square" lIns="29210" tIns="29210" rIns="29210" bIns="2921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600" b="1" kern="1200"/>
            <a:t>Архитектура подсистемы защиты ОС</a:t>
          </a:r>
          <a:endParaRPr lang="ru-RU" sz="4600" kern="1200" dirty="0"/>
        </a:p>
      </dsp:txBody>
      <dsp:txXfrm>
        <a:off x="-1236569" y="1328879"/>
        <a:ext cx="5872746" cy="3318038"/>
      </dsp:txXfrm>
    </dsp:sp>
    <dsp:sp modelId="{B435D279-FCFE-41EC-9EE5-0034BF06E60F}">
      <dsp:nvSpPr>
        <dsp:cNvPr id="0" name=""/>
        <dsp:cNvSpPr/>
      </dsp:nvSpPr>
      <dsp:spPr>
        <a:xfrm>
          <a:off x="3899256" y="1509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400" b="1" kern="1200" dirty="0"/>
            <a:t>Идентификация и аутентификация</a:t>
          </a:r>
        </a:p>
      </dsp:txBody>
      <dsp:txXfrm>
        <a:off x="3899256" y="1509"/>
        <a:ext cx="7305361" cy="823831"/>
      </dsp:txXfrm>
    </dsp:sp>
    <dsp:sp modelId="{F22D930D-E288-467A-B172-D8151329F29D}">
      <dsp:nvSpPr>
        <dsp:cNvPr id="0" name=""/>
        <dsp:cNvSpPr/>
      </dsp:nvSpPr>
      <dsp:spPr>
        <a:xfrm>
          <a:off x="3899256" y="1031299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kern="1200" dirty="0"/>
            <a:t>Разграничение доступа</a:t>
          </a:r>
        </a:p>
      </dsp:txBody>
      <dsp:txXfrm>
        <a:off x="3899256" y="1031299"/>
        <a:ext cx="7305361" cy="823831"/>
      </dsp:txXfrm>
    </dsp:sp>
    <dsp:sp modelId="{CA09748F-2325-405D-A97A-C14D568CEDB6}">
      <dsp:nvSpPr>
        <dsp:cNvPr id="0" name=""/>
        <dsp:cNvSpPr/>
      </dsp:nvSpPr>
      <dsp:spPr>
        <a:xfrm>
          <a:off x="3899256" y="2061088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300" b="1" kern="1200" dirty="0"/>
            <a:t>Аудит</a:t>
          </a:r>
        </a:p>
      </dsp:txBody>
      <dsp:txXfrm>
        <a:off x="3899256" y="2061088"/>
        <a:ext cx="7305361" cy="823831"/>
      </dsp:txXfrm>
    </dsp:sp>
    <dsp:sp modelId="{C277FF15-92A5-43BF-8D36-44ACA9759429}">
      <dsp:nvSpPr>
        <dsp:cNvPr id="0" name=""/>
        <dsp:cNvSpPr/>
      </dsp:nvSpPr>
      <dsp:spPr>
        <a:xfrm>
          <a:off x="3899256" y="3090877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200" b="1" kern="1200" dirty="0"/>
            <a:t>Управление ПБ</a:t>
          </a:r>
        </a:p>
      </dsp:txBody>
      <dsp:txXfrm>
        <a:off x="3899256" y="3090877"/>
        <a:ext cx="7305361" cy="823831"/>
      </dsp:txXfrm>
    </dsp:sp>
    <dsp:sp modelId="{7F60DCC4-34CB-48FB-AD16-E707C1ECD8EC}">
      <dsp:nvSpPr>
        <dsp:cNvPr id="0" name=""/>
        <dsp:cNvSpPr/>
      </dsp:nvSpPr>
      <dsp:spPr>
        <a:xfrm>
          <a:off x="3899256" y="4120666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100" b="1" kern="1200" dirty="0"/>
            <a:t>Криптографические функции</a:t>
          </a:r>
        </a:p>
      </dsp:txBody>
      <dsp:txXfrm>
        <a:off x="3899256" y="4120666"/>
        <a:ext cx="7305361" cy="823831"/>
      </dsp:txXfrm>
    </dsp:sp>
    <dsp:sp modelId="{C15595AA-7F8A-47D8-96E4-134A22B1D35E}">
      <dsp:nvSpPr>
        <dsp:cNvPr id="0" name=""/>
        <dsp:cNvSpPr/>
      </dsp:nvSpPr>
      <dsp:spPr>
        <a:xfrm>
          <a:off x="3899256" y="5150455"/>
          <a:ext cx="7305361" cy="82383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000" b="1" kern="1200" dirty="0"/>
            <a:t>Сетевые функции</a:t>
          </a:r>
        </a:p>
      </dsp:txBody>
      <dsp:txXfrm>
        <a:off x="3899256" y="5150455"/>
        <a:ext cx="7305361" cy="8238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ED0E68-1F04-44EA-9156-C4668EB32265}">
      <dsp:nvSpPr>
        <dsp:cNvPr id="0" name=""/>
        <dsp:cNvSpPr/>
      </dsp:nvSpPr>
      <dsp:spPr>
        <a:xfrm>
          <a:off x="206068" y="0"/>
          <a:ext cx="10124927" cy="499700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Субъект доступа</a:t>
          </a:r>
        </a:p>
      </dsp:txBody>
      <dsp:txXfrm>
        <a:off x="3853067" y="249850"/>
        <a:ext cx="2830929" cy="749550"/>
      </dsp:txXfrm>
    </dsp:sp>
    <dsp:sp modelId="{611B6653-894E-4475-B22C-2800EFBBDE31}">
      <dsp:nvSpPr>
        <dsp:cNvPr id="0" name=""/>
        <dsp:cNvSpPr/>
      </dsp:nvSpPr>
      <dsp:spPr>
        <a:xfrm>
          <a:off x="1218561" y="999400"/>
          <a:ext cx="8099941" cy="399760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Идентификация</a:t>
          </a:r>
        </a:p>
      </dsp:txBody>
      <dsp:txXfrm>
        <a:off x="3853067" y="1239256"/>
        <a:ext cx="2830929" cy="719568"/>
      </dsp:txXfrm>
    </dsp:sp>
    <dsp:sp modelId="{32F6AA2F-8F97-4DCC-8E1A-AC73281F293E}">
      <dsp:nvSpPr>
        <dsp:cNvPr id="0" name=""/>
        <dsp:cNvSpPr/>
      </dsp:nvSpPr>
      <dsp:spPr>
        <a:xfrm>
          <a:off x="2231054" y="1998801"/>
          <a:ext cx="6074956" cy="299820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Аутентификация</a:t>
          </a:r>
        </a:p>
      </dsp:txBody>
      <dsp:txXfrm>
        <a:off x="3853067" y="2223666"/>
        <a:ext cx="2830929" cy="674595"/>
      </dsp:txXfrm>
    </dsp:sp>
    <dsp:sp modelId="{7C08E63F-FF91-4F79-9F2C-E4BB30B6E7A5}">
      <dsp:nvSpPr>
        <dsp:cNvPr id="0" name=""/>
        <dsp:cNvSpPr/>
      </dsp:nvSpPr>
      <dsp:spPr>
        <a:xfrm>
          <a:off x="3243547" y="2998201"/>
          <a:ext cx="4049970" cy="199880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b="1" kern="1200" dirty="0"/>
            <a:t>Авторизация</a:t>
          </a:r>
        </a:p>
      </dsp:txBody>
      <dsp:txXfrm>
        <a:off x="3836651" y="3497902"/>
        <a:ext cx="2863761" cy="9994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87CF5D-9397-4157-B0FE-365F98AFE8F4}">
      <dsp:nvSpPr>
        <dsp:cNvPr id="0" name=""/>
        <dsp:cNvSpPr/>
      </dsp:nvSpPr>
      <dsp:spPr>
        <a:xfrm>
          <a:off x="4947641" y="-59230"/>
          <a:ext cx="1174360" cy="7147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Объект доступа</a:t>
          </a:r>
        </a:p>
      </dsp:txBody>
      <dsp:txXfrm>
        <a:off x="4982533" y="-24338"/>
        <a:ext cx="1104576" cy="644982"/>
      </dsp:txXfrm>
    </dsp:sp>
    <dsp:sp modelId="{80CFD618-8003-4742-870F-5DB72625BC32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2865516" y="77854"/>
              </a:moveTo>
              <a:arcTo wR="2275399" hR="2275399" stAng="17101877" swAng="450441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1FFA03-507C-4FA3-A614-0E9F3403F893}">
      <dsp:nvSpPr>
        <dsp:cNvPr id="0" name=""/>
        <dsp:cNvSpPr/>
      </dsp:nvSpPr>
      <dsp:spPr>
        <a:xfrm>
          <a:off x="6202016" y="473111"/>
          <a:ext cx="1590808" cy="71476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Метод доступа</a:t>
          </a:r>
        </a:p>
      </dsp:txBody>
      <dsp:txXfrm>
        <a:off x="6236908" y="508003"/>
        <a:ext cx="1521024" cy="644982"/>
      </dsp:txXfrm>
    </dsp:sp>
    <dsp:sp modelId="{EB5897C6-7A22-4E75-92C5-B86998D549FC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4084587" y="895442"/>
              </a:moveTo>
              <a:arcTo wR="2275399" hR="2275399" stAng="19359927" swAng="1070477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9551E8-BBF5-4858-B1FE-7BDD55D17A0A}">
      <dsp:nvSpPr>
        <dsp:cNvPr id="0" name=""/>
        <dsp:cNvSpPr/>
      </dsp:nvSpPr>
      <dsp:spPr>
        <a:xfrm>
          <a:off x="6993145" y="1821049"/>
          <a:ext cx="1565014" cy="7147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Субъект доступа</a:t>
          </a:r>
        </a:p>
      </dsp:txBody>
      <dsp:txXfrm>
        <a:off x="7028037" y="1855941"/>
        <a:ext cx="1495230" cy="644982"/>
      </dsp:txXfrm>
    </dsp:sp>
    <dsp:sp modelId="{E082BABA-FAB9-408C-BBDD-9A16C5EFE38B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4550608" y="2245958"/>
              </a:moveTo>
              <a:arcTo wR="2275399" hR="2275399" stAng="21555518" swAng="123530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043FED-BA43-49B0-9A72-7562224E124C}">
      <dsp:nvSpPr>
        <dsp:cNvPr id="0" name=""/>
        <dsp:cNvSpPr/>
      </dsp:nvSpPr>
      <dsp:spPr>
        <a:xfrm>
          <a:off x="6918195" y="3353868"/>
          <a:ext cx="1174360" cy="71476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Право доступа</a:t>
          </a:r>
        </a:p>
      </dsp:txBody>
      <dsp:txXfrm>
        <a:off x="6953087" y="3388760"/>
        <a:ext cx="1104576" cy="644982"/>
      </dsp:txXfrm>
    </dsp:sp>
    <dsp:sp modelId="{1FA27849-F622-48F8-94BA-F6C76D8E280F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3987532" y="3774079"/>
              </a:moveTo>
              <a:arcTo wR="2275399" hR="2275399" stAng="2471796" swAng="708468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53A2D-4D1D-49C2-A667-006217D924EE}">
      <dsp:nvSpPr>
        <dsp:cNvPr id="0" name=""/>
        <dsp:cNvSpPr/>
      </dsp:nvSpPr>
      <dsp:spPr>
        <a:xfrm>
          <a:off x="5725874" y="4354344"/>
          <a:ext cx="1174360" cy="71476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Привилегия</a:t>
          </a:r>
        </a:p>
      </dsp:txBody>
      <dsp:txXfrm>
        <a:off x="5760766" y="4389236"/>
        <a:ext cx="1104576" cy="644982"/>
      </dsp:txXfrm>
    </dsp:sp>
    <dsp:sp modelId="{1EEAC8EE-06D5-463B-8431-07B9DBD84094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2464965" y="4542888"/>
              </a:moveTo>
              <a:arcTo wR="2275399" hR="2275399" stAng="5113265" swAng="220824"/>
            </a:path>
          </a:pathLst>
        </a:custGeom>
        <a:noFill/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3E547A-9558-44BD-AC39-F8B8ED77F7B4}">
      <dsp:nvSpPr>
        <dsp:cNvPr id="0" name=""/>
        <dsp:cNvSpPr/>
      </dsp:nvSpPr>
      <dsp:spPr>
        <a:xfrm>
          <a:off x="3936225" y="4354344"/>
          <a:ext cx="1640728" cy="71476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Разграничение доступа</a:t>
          </a:r>
        </a:p>
      </dsp:txBody>
      <dsp:txXfrm>
        <a:off x="3971117" y="4389236"/>
        <a:ext cx="1570944" cy="644982"/>
      </dsp:txXfrm>
    </dsp:sp>
    <dsp:sp modelId="{0F2FE79D-6712-4B37-899B-2B51D8B7393C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855133" y="4053119"/>
              </a:moveTo>
              <a:arcTo wR="2275399" hR="2275399" stAng="7717335" swAng="731397"/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56A115-E469-47E3-ABA8-8D0CE585DB2D}">
      <dsp:nvSpPr>
        <dsp:cNvPr id="0" name=""/>
        <dsp:cNvSpPr/>
      </dsp:nvSpPr>
      <dsp:spPr>
        <a:xfrm>
          <a:off x="2657416" y="3415031"/>
          <a:ext cx="1813702" cy="59243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Правила разграничения доступа</a:t>
          </a:r>
        </a:p>
      </dsp:txBody>
      <dsp:txXfrm>
        <a:off x="2686336" y="3443951"/>
        <a:ext cx="1755862" cy="534599"/>
      </dsp:txXfrm>
    </dsp:sp>
    <dsp:sp modelId="{6C486BE5-DE9E-4689-A89B-C77FC58B82D2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158025" y="3108568"/>
              </a:moveTo>
              <a:arcTo wR="2275399" hR="2275399" stAng="9511247" swAng="1332264"/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4847E2-8A8F-4473-A586-A16AE40149D7}">
      <dsp:nvSpPr>
        <dsp:cNvPr id="0" name=""/>
        <dsp:cNvSpPr/>
      </dsp:nvSpPr>
      <dsp:spPr>
        <a:xfrm>
          <a:off x="2519818" y="1821049"/>
          <a:ext cx="1548344" cy="714766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 err="1"/>
            <a:t>Суперпользователь</a:t>
          </a:r>
          <a:endParaRPr lang="ru-RU" sz="1100" kern="1200" dirty="0"/>
        </a:p>
      </dsp:txBody>
      <dsp:txXfrm>
        <a:off x="2554710" y="1855941"/>
        <a:ext cx="1478560" cy="644982"/>
      </dsp:txXfrm>
    </dsp:sp>
    <dsp:sp modelId="{740B70A6-283A-4424-BA6C-56FDADA0122C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130681" y="1515380"/>
              </a:moveTo>
              <a:arcTo wR="2275399" hR="2275399" stAng="11970761" swAng="1186230"/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CEF392-BE1C-4F86-91D3-527715CC9338}">
      <dsp:nvSpPr>
        <dsp:cNvPr id="0" name=""/>
        <dsp:cNvSpPr/>
      </dsp:nvSpPr>
      <dsp:spPr>
        <a:xfrm>
          <a:off x="3616500" y="534274"/>
          <a:ext cx="911445" cy="592439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100" kern="1200" dirty="0"/>
            <a:t>Монитор ссылок</a:t>
          </a:r>
        </a:p>
      </dsp:txBody>
      <dsp:txXfrm>
        <a:off x="3645420" y="563194"/>
        <a:ext cx="853605" cy="534599"/>
      </dsp:txXfrm>
    </dsp:sp>
    <dsp:sp modelId="{AFEC21A9-4929-4424-A6BA-A46C7DB64870}">
      <dsp:nvSpPr>
        <dsp:cNvPr id="0" name=""/>
        <dsp:cNvSpPr/>
      </dsp:nvSpPr>
      <dsp:spPr>
        <a:xfrm>
          <a:off x="3259422" y="298152"/>
          <a:ext cx="4550798" cy="4550798"/>
        </a:xfrm>
        <a:custGeom>
          <a:avLst/>
          <a:gdLst/>
          <a:ahLst/>
          <a:cxnLst/>
          <a:rect l="0" t="0" r="0" b="0"/>
          <a:pathLst>
            <a:path>
              <a:moveTo>
                <a:pt x="1270091" y="234125"/>
              </a:moveTo>
              <a:arcTo wR="2275399" hR="2275399" stAng="14626812" swAng="669088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D852BE-CDF1-48A7-BFA7-7816D79996F0}">
      <dsp:nvSpPr>
        <dsp:cNvPr id="0" name=""/>
        <dsp:cNvSpPr/>
      </dsp:nvSpPr>
      <dsp:spPr>
        <a:xfrm>
          <a:off x="0" y="349183"/>
          <a:ext cx="1126042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2BDFF3-D076-48D6-94F1-089D09762418}">
      <dsp:nvSpPr>
        <dsp:cNvPr id="0" name=""/>
        <dsp:cNvSpPr/>
      </dsp:nvSpPr>
      <dsp:spPr>
        <a:xfrm>
          <a:off x="563021" y="24463"/>
          <a:ext cx="879885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932" tIns="0" rIns="297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Соответствие правилам организации</a:t>
          </a:r>
        </a:p>
      </dsp:txBody>
      <dsp:txXfrm>
        <a:off x="594724" y="56166"/>
        <a:ext cx="8735448" cy="586034"/>
      </dsp:txXfrm>
    </dsp:sp>
    <dsp:sp modelId="{60B41E10-59B6-49B5-9F8A-0CA07A4C92F7}">
      <dsp:nvSpPr>
        <dsp:cNvPr id="0" name=""/>
        <dsp:cNvSpPr/>
      </dsp:nvSpPr>
      <dsp:spPr>
        <a:xfrm>
          <a:off x="0" y="1347104"/>
          <a:ext cx="1126042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717A33-256D-4E3C-9359-F1447A3140F2}">
      <dsp:nvSpPr>
        <dsp:cNvPr id="0" name=""/>
        <dsp:cNvSpPr/>
      </dsp:nvSpPr>
      <dsp:spPr>
        <a:xfrm>
          <a:off x="563021" y="1022384"/>
          <a:ext cx="879885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932" tIns="0" rIns="297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Устранение разрушающих воздействие субъектов доступа к ОС</a:t>
          </a:r>
        </a:p>
      </dsp:txBody>
      <dsp:txXfrm>
        <a:off x="594724" y="1054087"/>
        <a:ext cx="8735448" cy="586034"/>
      </dsp:txXfrm>
    </dsp:sp>
    <dsp:sp modelId="{84984458-0006-48B4-9CAF-DA5074C563CB}">
      <dsp:nvSpPr>
        <dsp:cNvPr id="0" name=""/>
        <dsp:cNvSpPr/>
      </dsp:nvSpPr>
      <dsp:spPr>
        <a:xfrm>
          <a:off x="0" y="2345024"/>
          <a:ext cx="1126042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5BE4EC-B2BD-4B57-BA3B-A102121DBECA}">
      <dsp:nvSpPr>
        <dsp:cNvPr id="0" name=""/>
        <dsp:cNvSpPr/>
      </dsp:nvSpPr>
      <dsp:spPr>
        <a:xfrm>
          <a:off x="563021" y="2020303"/>
          <a:ext cx="879885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932" tIns="0" rIns="297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Каждый объект доступа имеет владельца</a:t>
          </a:r>
        </a:p>
      </dsp:txBody>
      <dsp:txXfrm>
        <a:off x="594724" y="2052006"/>
        <a:ext cx="8735448" cy="586034"/>
      </dsp:txXfrm>
    </dsp:sp>
    <dsp:sp modelId="{C0ABF4CB-7144-4B6E-ADE4-35BB2D8E207E}">
      <dsp:nvSpPr>
        <dsp:cNvPr id="0" name=""/>
        <dsp:cNvSpPr/>
      </dsp:nvSpPr>
      <dsp:spPr>
        <a:xfrm>
          <a:off x="0" y="3342944"/>
          <a:ext cx="1126042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049CEF-1B01-42EB-B814-A397C9E25073}">
      <dsp:nvSpPr>
        <dsp:cNvPr id="0" name=""/>
        <dsp:cNvSpPr/>
      </dsp:nvSpPr>
      <dsp:spPr>
        <a:xfrm>
          <a:off x="563021" y="3018224"/>
          <a:ext cx="879885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932" tIns="0" rIns="297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Отсутствие недоступных объектов</a:t>
          </a:r>
        </a:p>
      </dsp:txBody>
      <dsp:txXfrm>
        <a:off x="594724" y="3049927"/>
        <a:ext cx="8735448" cy="586034"/>
      </dsp:txXfrm>
    </dsp:sp>
    <dsp:sp modelId="{BB0F1FF2-DBC5-401C-8976-4620E1B8DD1A}">
      <dsp:nvSpPr>
        <dsp:cNvPr id="0" name=""/>
        <dsp:cNvSpPr/>
      </dsp:nvSpPr>
      <dsp:spPr>
        <a:xfrm>
          <a:off x="0" y="4340864"/>
          <a:ext cx="11260428" cy="554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96E191-90DD-478C-B9C6-19C710F60732}">
      <dsp:nvSpPr>
        <dsp:cNvPr id="0" name=""/>
        <dsp:cNvSpPr/>
      </dsp:nvSpPr>
      <dsp:spPr>
        <a:xfrm>
          <a:off x="563021" y="4016144"/>
          <a:ext cx="8798854" cy="6494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7932" tIns="0" rIns="29793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Отсутствие утечки конфиденциальной информации</a:t>
          </a:r>
        </a:p>
      </dsp:txBody>
      <dsp:txXfrm>
        <a:off x="594724" y="4047847"/>
        <a:ext cx="8735448" cy="58603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0DA22-B10C-4757-9991-D8711F4B0B94}">
      <dsp:nvSpPr>
        <dsp:cNvPr id="0" name=""/>
        <dsp:cNvSpPr/>
      </dsp:nvSpPr>
      <dsp:spPr>
        <a:xfrm>
          <a:off x="968616" y="3452"/>
          <a:ext cx="3826670" cy="22469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Избирательное (дискреционное)</a:t>
          </a:r>
        </a:p>
      </dsp:txBody>
      <dsp:txXfrm>
        <a:off x="1529019" y="332512"/>
        <a:ext cx="2705864" cy="1588844"/>
      </dsp:txXfrm>
    </dsp:sp>
    <dsp:sp modelId="{D88F9FD4-1A77-4696-8178-159909B73CDE}">
      <dsp:nvSpPr>
        <dsp:cNvPr id="0" name=""/>
        <dsp:cNvSpPr/>
      </dsp:nvSpPr>
      <dsp:spPr>
        <a:xfrm>
          <a:off x="2230332" y="2432870"/>
          <a:ext cx="1303239" cy="130323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2300" kern="1200"/>
        </a:p>
      </dsp:txBody>
      <dsp:txXfrm>
        <a:off x="2403076" y="2931229"/>
        <a:ext cx="957751" cy="306521"/>
      </dsp:txXfrm>
    </dsp:sp>
    <dsp:sp modelId="{86501F35-1289-4DB8-8CF3-E6B99EE062FF}">
      <dsp:nvSpPr>
        <dsp:cNvPr id="0" name=""/>
        <dsp:cNvSpPr/>
      </dsp:nvSpPr>
      <dsp:spPr>
        <a:xfrm>
          <a:off x="968616" y="3918563"/>
          <a:ext cx="3826670" cy="224696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Полномочное (мандатное)</a:t>
          </a:r>
        </a:p>
      </dsp:txBody>
      <dsp:txXfrm>
        <a:off x="1529019" y="4247623"/>
        <a:ext cx="2705864" cy="1588844"/>
      </dsp:txXfrm>
    </dsp:sp>
    <dsp:sp modelId="{09647690-C8C1-4649-AEC5-F75FF7A7C147}">
      <dsp:nvSpPr>
        <dsp:cNvPr id="0" name=""/>
        <dsp:cNvSpPr/>
      </dsp:nvSpPr>
      <dsp:spPr>
        <a:xfrm>
          <a:off x="5132331" y="2666555"/>
          <a:ext cx="714534" cy="83587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3700" kern="1200"/>
        </a:p>
      </dsp:txBody>
      <dsp:txXfrm>
        <a:off x="5132331" y="2833729"/>
        <a:ext cx="500174" cy="501522"/>
      </dsp:txXfrm>
    </dsp:sp>
    <dsp:sp modelId="{F2E2DA3F-5237-4714-99A8-4B3648C95FE7}">
      <dsp:nvSpPr>
        <dsp:cNvPr id="0" name=""/>
        <dsp:cNvSpPr/>
      </dsp:nvSpPr>
      <dsp:spPr>
        <a:xfrm>
          <a:off x="6143466" y="837525"/>
          <a:ext cx="4493929" cy="449392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800" kern="1200" dirty="0"/>
            <a:t>Модели разграничения доступом</a:t>
          </a:r>
        </a:p>
      </dsp:txBody>
      <dsp:txXfrm>
        <a:off x="6801587" y="1495646"/>
        <a:ext cx="3177687" cy="31776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diagrams.loki3.com/BracketList+Icon">
  <dgm:title val="Список с вертикальной скобкой"/>
  <dgm:desc val="Служит для отображения сгруппированных блоков данных.  Хорошо подходит для размещения большого количества текста уровня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diagrams.loki3.com/BracketList+Icon">
  <dgm:title val="Список с вертикальной скобкой"/>
  <dgm:desc val="Служит для отображения сгруппированных блоков данных.  Хорошо подходит для размещения большого количества текста уровня 2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51639-B2D6-4652-B8C3-1B4C224A7BAF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515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057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7807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42938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961B7-6B89-48AB-966F-622E2788EECC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744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36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1773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6411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51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6893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334A90-EB03-42F3-8859-2C2B2724C058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414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smtClean="0"/>
              <a:t>10/31/2024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831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61328" y="1382720"/>
            <a:ext cx="9068586" cy="2046280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>
                <a:solidFill>
                  <a:schemeClr val="accent6">
                    <a:lumMod val="50000"/>
                  </a:schemeClr>
                </a:solidFill>
              </a:rPr>
              <a:t>Лекция 1. Анализ методов защиты операционных систем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DC894F9-C94B-4126-8307-6F30C0D13BC2}"/>
              </a:ext>
            </a:extLst>
          </p:cNvPr>
          <p:cNvSpPr txBox="1"/>
          <p:nvPr/>
        </p:nvSpPr>
        <p:spPr>
          <a:xfrm>
            <a:off x="6259398" y="4440025"/>
            <a:ext cx="4870516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dirty="0">
                <a:solidFill>
                  <a:srgbClr val="00B050"/>
                </a:solidFill>
              </a:rPr>
              <a:t>PhD, </a:t>
            </a:r>
            <a:r>
              <a:rPr lang="kk-KZ" sz="2000" dirty="0">
                <a:solidFill>
                  <a:srgbClr val="00B050"/>
                </a:solidFill>
              </a:rPr>
              <a:t>кафедра информационные системы</a:t>
            </a:r>
          </a:p>
          <a:p>
            <a:pPr algn="r"/>
            <a:r>
              <a:rPr lang="kk-KZ" sz="2000" dirty="0">
                <a:solidFill>
                  <a:srgbClr val="FF0000"/>
                </a:solidFill>
              </a:rPr>
              <a:t>Карюкин В</a:t>
            </a:r>
            <a:r>
              <a:rPr lang="ru-RU" sz="2000" dirty="0">
                <a:solidFill>
                  <a:srgbClr val="FF0000"/>
                </a:solidFill>
              </a:rPr>
              <a:t>.И.</a:t>
            </a:r>
          </a:p>
          <a:p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2934799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3639" y="386366"/>
            <a:ext cx="11140226" cy="1627828"/>
          </a:xfrm>
        </p:spPr>
        <p:txBody>
          <a:bodyPr>
            <a:normAutofit/>
          </a:bodyPr>
          <a:lstStyle/>
          <a:p>
            <a:r>
              <a:rPr lang="ru-RU" sz="4700" b="1" dirty="0">
                <a:solidFill>
                  <a:schemeClr val="accent6">
                    <a:lumMod val="50000"/>
                  </a:schemeClr>
                </a:solidFill>
              </a:rPr>
              <a:t>Идентификация и аутентификация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1447111"/>
              </p:ext>
            </p:extLst>
          </p:nvPr>
        </p:nvGraphicFramePr>
        <p:xfrm>
          <a:off x="1066799" y="1506828"/>
          <a:ext cx="10537065" cy="4997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5855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780" y="372137"/>
            <a:ext cx="11436439" cy="1371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Разграничение доступа к объектам ОС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7039060"/>
              </p:ext>
            </p:extLst>
          </p:nvPr>
        </p:nvGraphicFramePr>
        <p:xfrm>
          <a:off x="577401" y="1468193"/>
          <a:ext cx="11077979" cy="50098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803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5284" y="359259"/>
            <a:ext cx="10058400" cy="1371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Правила разграничения доступа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9513005"/>
              </p:ext>
            </p:extLst>
          </p:nvPr>
        </p:nvGraphicFramePr>
        <p:xfrm>
          <a:off x="459345" y="1661376"/>
          <a:ext cx="11260429" cy="49197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5752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8858722"/>
              </p:ext>
            </p:extLst>
          </p:nvPr>
        </p:nvGraphicFramePr>
        <p:xfrm>
          <a:off x="306946" y="463638"/>
          <a:ext cx="11606012" cy="61689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65437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Избирательное (дискреционное) разграничение доступом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895804"/>
              </p:ext>
            </p:extLst>
          </p:nvPr>
        </p:nvGraphicFramePr>
        <p:xfrm>
          <a:off x="321972" y="2103438"/>
          <a:ext cx="10277341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850268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Права доступа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7743351"/>
              </p:ext>
            </p:extLst>
          </p:nvPr>
        </p:nvGraphicFramePr>
        <p:xfrm>
          <a:off x="1450975" y="2016125"/>
          <a:ext cx="960437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5225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Полномочное (мандатное) разграничение доступом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575732"/>
              </p:ext>
            </p:extLst>
          </p:nvPr>
        </p:nvGraphicFramePr>
        <p:xfrm>
          <a:off x="321972" y="2103438"/>
          <a:ext cx="10277341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07857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475169"/>
            <a:ext cx="10058400" cy="1371600"/>
          </a:xfrm>
        </p:spPr>
        <p:txBody>
          <a:bodyPr>
            <a:normAutofit/>
          </a:bodyPr>
          <a:lstStyle/>
          <a:p>
            <a:r>
              <a:rPr lang="ru-RU" sz="8000" b="1" dirty="0">
                <a:solidFill>
                  <a:schemeClr val="accent6">
                    <a:lumMod val="50000"/>
                  </a:schemeClr>
                </a:solidFill>
              </a:rPr>
              <a:t>АУДИТ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1351233"/>
              </p:ext>
            </p:extLst>
          </p:nvPr>
        </p:nvGraphicFramePr>
        <p:xfrm>
          <a:off x="1066800" y="1725770"/>
          <a:ext cx="10058400" cy="46106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633910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20680555">
            <a:off x="341028" y="950789"/>
            <a:ext cx="5255087" cy="1338634"/>
          </a:xfrm>
        </p:spPr>
        <p:txBody>
          <a:bodyPr>
            <a:normAutofit/>
          </a:bodyPr>
          <a:lstStyle/>
          <a:p>
            <a:pPr algn="r"/>
            <a:r>
              <a:rPr lang="ru-RU" dirty="0"/>
              <a:t>Необходимость аудита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1585543"/>
              </p:ext>
            </p:extLst>
          </p:nvPr>
        </p:nvGraphicFramePr>
        <p:xfrm>
          <a:off x="1066801" y="2103438"/>
          <a:ext cx="5269606" cy="39322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496369" y="438832"/>
            <a:ext cx="5254322" cy="1573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pPr algn="ctr"/>
            <a:r>
              <a:rPr lang="ru-RU" dirty="0"/>
              <a:t>События , представляющие возможную опасность</a:t>
            </a: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961606042"/>
              </p:ext>
            </p:extLst>
          </p:nvPr>
        </p:nvGraphicFramePr>
        <p:xfrm>
          <a:off x="6243391" y="1803042"/>
          <a:ext cx="5463504" cy="47651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36401134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аудиту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9103646"/>
              </p:ext>
            </p:extLst>
          </p:nvPr>
        </p:nvGraphicFramePr>
        <p:xfrm>
          <a:off x="1066800" y="2103438"/>
          <a:ext cx="10058400" cy="43746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7995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1487" y="2455461"/>
            <a:ext cx="10599312" cy="2389918"/>
          </a:xfrm>
        </p:spPr>
        <p:txBody>
          <a:bodyPr>
            <a:normAutofit/>
          </a:bodyPr>
          <a:lstStyle/>
          <a:p>
            <a:pPr algn="just"/>
            <a:r>
              <a:rPr lang="ru-RU" dirty="0"/>
              <a:t>Операционную систему называют </a:t>
            </a:r>
            <a:r>
              <a:rPr lang="ru-RU" b="1" dirty="0">
                <a:solidFill>
                  <a:srgbClr val="C00000"/>
                </a:solidFill>
              </a:rPr>
              <a:t>защищенной</a:t>
            </a:r>
            <a:r>
              <a:rPr lang="ru-RU" dirty="0"/>
              <a:t>, если она предусматривает средства защиты от основных классов угроз.</a:t>
            </a:r>
          </a:p>
        </p:txBody>
      </p:sp>
    </p:spTree>
    <p:extLst>
      <p:ext uri="{BB962C8B-B14F-4D97-AF65-F5344CB8AC3E}">
        <p14:creationId xmlns:p14="http://schemas.microsoft.com/office/powerpoint/2010/main" val="9146173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0774" y="527970"/>
            <a:ext cx="9519346" cy="3525556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Политика аудита </a:t>
            </a:r>
            <a:r>
              <a:rPr lang="ru-RU" sz="4600" dirty="0">
                <a:solidFill>
                  <a:schemeClr val="accent6">
                    <a:lumMod val="50000"/>
                  </a:schemeClr>
                </a:solidFill>
              </a:rPr>
              <a:t>– это совокупность правил, определяющих, какие события должны быть зарегистрированы </a:t>
            </a:r>
            <a:br>
              <a:rPr lang="ru-RU" sz="46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4600" dirty="0">
                <a:solidFill>
                  <a:schemeClr val="accent6">
                    <a:lumMod val="50000"/>
                  </a:schemeClr>
                </a:solidFill>
              </a:rPr>
              <a:t>в журнале аудита.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3493012"/>
              </p:ext>
            </p:extLst>
          </p:nvPr>
        </p:nvGraphicFramePr>
        <p:xfrm>
          <a:off x="5196625" y="1841679"/>
          <a:ext cx="6995375" cy="47394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693886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96538" y="2598003"/>
            <a:ext cx="109989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dirty="0">
                <a:solidFill>
                  <a:srgbClr val="000000"/>
                </a:solidFill>
                <a:latin typeface="&amp;quot"/>
              </a:rPr>
              <a:t>Спасибо за внимание!!!</a:t>
            </a:r>
            <a:endParaRPr lang="ru-RU" sz="4800" b="0" i="0" u="none" strike="noStrike" dirty="0">
              <a:solidFill>
                <a:srgbClr val="000000"/>
              </a:solidFill>
              <a:effectLst/>
              <a:latin typeface="&amp;quot"/>
            </a:endParaRPr>
          </a:p>
        </p:txBody>
      </p:sp>
    </p:spTree>
    <p:extLst>
      <p:ext uri="{BB962C8B-B14F-4D97-AF65-F5344CB8AC3E}">
        <p14:creationId xmlns:p14="http://schemas.microsoft.com/office/powerpoint/2010/main" val="3705328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7740" y="618583"/>
            <a:ext cx="10244169" cy="946265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Подходы к построению защищенных ОС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7736720"/>
              </p:ext>
            </p:extLst>
          </p:nvPr>
        </p:nvGraphicFramePr>
        <p:xfrm>
          <a:off x="332703" y="1298067"/>
          <a:ext cx="11526591" cy="50691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0239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48788" y="400545"/>
            <a:ext cx="11127347" cy="1840379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Фрагментарный подход –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вначале организуется защита от одной угрозы, затем от другой и т.д.</a:t>
            </a:r>
            <a:endParaRPr lang="ru-RU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928056" y="2240924"/>
            <a:ext cx="3412902" cy="360608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ОС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1764406" y="2653048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1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1764406" y="3612524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2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764406" y="4572000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</a:t>
            </a:r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9" name="Стрелка влево 8"/>
          <p:cNvSpPr/>
          <p:nvPr/>
        </p:nvSpPr>
        <p:spPr>
          <a:xfrm>
            <a:off x="7598536" y="2595092"/>
            <a:ext cx="2640168" cy="875764"/>
          </a:xfrm>
          <a:prstGeom prst="leftArrow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Защита от угрозы 1</a:t>
            </a:r>
          </a:p>
        </p:txBody>
      </p:sp>
      <p:sp>
        <p:nvSpPr>
          <p:cNvPr id="10" name="Стрелка влево 9"/>
          <p:cNvSpPr/>
          <p:nvPr/>
        </p:nvSpPr>
        <p:spPr>
          <a:xfrm>
            <a:off x="7598536" y="3533653"/>
            <a:ext cx="2640168" cy="875764"/>
          </a:xfrm>
          <a:prstGeom prst="leftArrow">
            <a:avLst/>
          </a:prstGeom>
          <a:solidFill>
            <a:srgbClr val="006600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Защита от угрозы 2</a:t>
            </a:r>
          </a:p>
        </p:txBody>
      </p:sp>
      <p:sp>
        <p:nvSpPr>
          <p:cNvPr id="11" name="Стрелка влево 10"/>
          <p:cNvSpPr/>
          <p:nvPr/>
        </p:nvSpPr>
        <p:spPr>
          <a:xfrm>
            <a:off x="7598536" y="4477056"/>
            <a:ext cx="2640168" cy="875764"/>
          </a:xfrm>
          <a:prstGeom prst="leftArrow">
            <a:avLst/>
          </a:prstGeom>
          <a:solidFill>
            <a:srgbClr val="009900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Защита от угрозы </a:t>
            </a:r>
            <a:r>
              <a:rPr lang="en-US" dirty="0"/>
              <a:t>n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2633087" y="4371734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627291" y="4526281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627290" y="4661509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9052562" y="4294807"/>
            <a:ext cx="45719" cy="45719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9046766" y="4449354"/>
            <a:ext cx="45719" cy="45719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9046765" y="4584582"/>
            <a:ext cx="45719" cy="45719"/>
          </a:xfrm>
          <a:prstGeom prst="ellipse">
            <a:avLst/>
          </a:prstGeom>
          <a:solidFill>
            <a:srgbClr val="33CC33"/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7453327" y="2148523"/>
            <a:ext cx="3361386" cy="36460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Подсистема защиты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3838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Комплексный подход</a:t>
            </a:r>
          </a:p>
        </p:txBody>
      </p:sp>
      <p:sp>
        <p:nvSpPr>
          <p:cNvPr id="4" name="Овал 3"/>
          <p:cNvSpPr/>
          <p:nvPr/>
        </p:nvSpPr>
        <p:spPr>
          <a:xfrm>
            <a:off x="3928056" y="2240924"/>
            <a:ext cx="3412902" cy="3606085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/>
              <a:t>ОС</a:t>
            </a:r>
          </a:p>
        </p:txBody>
      </p:sp>
      <p:sp>
        <p:nvSpPr>
          <p:cNvPr id="5" name="Стрелка вправо 4"/>
          <p:cNvSpPr/>
          <p:nvPr/>
        </p:nvSpPr>
        <p:spPr>
          <a:xfrm>
            <a:off x="1764406" y="2653048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1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1764406" y="3612524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2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1764406" y="4572000"/>
            <a:ext cx="1957588" cy="86288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Угроза </a:t>
            </a:r>
            <a:r>
              <a:rPr lang="en-US" b="1" dirty="0"/>
              <a:t>n</a:t>
            </a:r>
            <a:endParaRPr lang="ru-RU" b="1" dirty="0"/>
          </a:p>
        </p:txBody>
      </p:sp>
      <p:sp>
        <p:nvSpPr>
          <p:cNvPr id="8" name="Стрелка влево 7"/>
          <p:cNvSpPr/>
          <p:nvPr/>
        </p:nvSpPr>
        <p:spPr>
          <a:xfrm>
            <a:off x="6478074" y="2653048"/>
            <a:ext cx="3812146" cy="2839792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33CC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Подсистема защиты от угроз</a:t>
            </a:r>
          </a:p>
        </p:txBody>
      </p:sp>
      <p:sp>
        <p:nvSpPr>
          <p:cNvPr id="11" name="Овал 10"/>
          <p:cNvSpPr/>
          <p:nvPr/>
        </p:nvSpPr>
        <p:spPr>
          <a:xfrm>
            <a:off x="2633087" y="4371734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627291" y="4526281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2627290" y="4661509"/>
            <a:ext cx="45719" cy="457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34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8491" y="320623"/>
            <a:ext cx="10687318" cy="137160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Эффективное обеспечение ИБ в ОС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4457944"/>
              </p:ext>
            </p:extLst>
          </p:nvPr>
        </p:nvGraphicFramePr>
        <p:xfrm>
          <a:off x="437881" y="1584101"/>
          <a:ext cx="11230377" cy="4893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8711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0762" y="359259"/>
            <a:ext cx="11191740" cy="1371600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chemeClr val="accent6">
                    <a:lumMod val="50000"/>
                  </a:schemeClr>
                </a:solidFill>
              </a:rPr>
              <a:t>Административные меры защиты ОС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1530485"/>
              </p:ext>
            </p:extLst>
          </p:nvPr>
        </p:nvGraphicFramePr>
        <p:xfrm>
          <a:off x="371341" y="1700011"/>
          <a:ext cx="11296918" cy="47007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9240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9524400">
            <a:off x="-15026" y="1827450"/>
            <a:ext cx="6158248" cy="1371600"/>
          </a:xfrm>
        </p:spPr>
        <p:txBody>
          <a:bodyPr/>
          <a:lstStyle/>
          <a:p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Адекватная ПБ ОС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400966"/>
              </p:ext>
            </p:extLst>
          </p:nvPr>
        </p:nvGraphicFramePr>
        <p:xfrm>
          <a:off x="1066799" y="412124"/>
          <a:ext cx="10781763" cy="5623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46806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6829428"/>
              </p:ext>
            </p:extLst>
          </p:nvPr>
        </p:nvGraphicFramePr>
        <p:xfrm>
          <a:off x="384219" y="528033"/>
          <a:ext cx="11245403" cy="5975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57333572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202</TotalTime>
  <Words>590</Words>
  <Application>Microsoft Office PowerPoint</Application>
  <PresentationFormat>Широкоэкранный</PresentationFormat>
  <Paragraphs>139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5" baseType="lpstr">
      <vt:lpstr>&amp;quot</vt:lpstr>
      <vt:lpstr>Arial</vt:lpstr>
      <vt:lpstr>Gill Sans MT</vt:lpstr>
      <vt:lpstr>Галерея</vt:lpstr>
      <vt:lpstr>Лекция 1. Анализ методов защиты операционных систем</vt:lpstr>
      <vt:lpstr>Операционную систему называют защищенной, если она предусматривает средства защиты от основных классов угроз.</vt:lpstr>
      <vt:lpstr>Подходы к построению защищенных ОС</vt:lpstr>
      <vt:lpstr>Фрагментарный подход – вначале организуется защита от одной угрозы, затем от другой и т.д.</vt:lpstr>
      <vt:lpstr>Комплексный подход</vt:lpstr>
      <vt:lpstr>Эффективное обеспечение ИБ в ОС</vt:lpstr>
      <vt:lpstr>Административные меры защиты ОС</vt:lpstr>
      <vt:lpstr>Адекватная ПБ ОС</vt:lpstr>
      <vt:lpstr>Презентация PowerPoint</vt:lpstr>
      <vt:lpstr>Идентификация и аутентификация</vt:lpstr>
      <vt:lpstr>Разграничение доступа к объектам ОС</vt:lpstr>
      <vt:lpstr>Правила разграничения доступа</vt:lpstr>
      <vt:lpstr>Презентация PowerPoint</vt:lpstr>
      <vt:lpstr>Избирательное (дискреционное) разграничение доступом</vt:lpstr>
      <vt:lpstr>Права доступа</vt:lpstr>
      <vt:lpstr>Полномочное (мандатное) разграничение доступом</vt:lpstr>
      <vt:lpstr>АУДИТ</vt:lpstr>
      <vt:lpstr>Необходимость аудита</vt:lpstr>
      <vt:lpstr>Требования к аудиту</vt:lpstr>
      <vt:lpstr>Политика аудита – это совокупность правил, определяющих, какие события должны быть зарегистрированы  в журнале аудита.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Безопасность Операционных систем</dc:title>
  <dc:creator>Мафа</dc:creator>
  <cp:lastModifiedBy>Владислав Карюкин</cp:lastModifiedBy>
  <cp:revision>19</cp:revision>
  <dcterms:created xsi:type="dcterms:W3CDTF">2014-11-30T11:21:45Z</dcterms:created>
  <dcterms:modified xsi:type="dcterms:W3CDTF">2024-10-31T11:16:02Z</dcterms:modified>
</cp:coreProperties>
</file>